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5"/>
  </p:sldMasterIdLst>
  <p:notesMasterIdLst>
    <p:notesMasterId r:id="rId39"/>
  </p:notesMasterIdLst>
  <p:sldIdLst>
    <p:sldId id="333" r:id="rId6"/>
    <p:sldId id="343" r:id="rId7"/>
    <p:sldId id="315" r:id="rId8"/>
    <p:sldId id="329" r:id="rId9"/>
    <p:sldId id="312" r:id="rId10"/>
    <p:sldId id="332" r:id="rId11"/>
    <p:sldId id="340" r:id="rId12"/>
    <p:sldId id="336" r:id="rId13"/>
    <p:sldId id="344" r:id="rId14"/>
    <p:sldId id="339" r:id="rId15"/>
    <p:sldId id="337" r:id="rId16"/>
    <p:sldId id="345" r:id="rId17"/>
    <p:sldId id="338" r:id="rId18"/>
    <p:sldId id="341" r:id="rId19"/>
    <p:sldId id="350" r:id="rId20"/>
    <p:sldId id="342" r:id="rId21"/>
    <p:sldId id="353" r:id="rId22"/>
    <p:sldId id="323" r:id="rId23"/>
    <p:sldId id="330" r:id="rId24"/>
    <p:sldId id="331" r:id="rId25"/>
    <p:sldId id="349" r:id="rId26"/>
    <p:sldId id="307" r:id="rId27"/>
    <p:sldId id="352" r:id="rId28"/>
    <p:sldId id="296" r:id="rId29"/>
    <p:sldId id="273" r:id="rId30"/>
    <p:sldId id="325" r:id="rId31"/>
    <p:sldId id="348" r:id="rId32"/>
    <p:sldId id="347" r:id="rId33"/>
    <p:sldId id="326" r:id="rId34"/>
    <p:sldId id="303" r:id="rId35"/>
    <p:sldId id="327" r:id="rId36"/>
    <p:sldId id="305" r:id="rId37"/>
    <p:sldId id="322"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0CC7E-7D91-4608-8BDE-C540B3F3D2F1}" v="204" dt="2024-07-28T22:08:52.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611" autoAdjust="0"/>
  </p:normalViewPr>
  <p:slideViewPr>
    <p:cSldViewPr>
      <p:cViewPr varScale="1">
        <p:scale>
          <a:sx n="103" d="100"/>
          <a:sy n="103" d="100"/>
        </p:scale>
        <p:origin x="1182"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hner, Thomas (Naracoorte High School)" userId="5999af2d-471c-4a94-abbb-d12741a9d1d1" providerId="ADAL" clId="{63E0CC7E-7D91-4608-8BDE-C540B3F3D2F1}"/>
    <pc:docChg chg="undo redo custSel addSld delSld modSld sldOrd">
      <pc:chgData name="Rechner, Thomas (Naracoorte High School)" userId="5999af2d-471c-4a94-abbb-d12741a9d1d1" providerId="ADAL" clId="{63E0CC7E-7D91-4608-8BDE-C540B3F3D2F1}" dt="2024-07-28T22:08:58.580" v="6472" actId="14100"/>
      <pc:docMkLst>
        <pc:docMk/>
      </pc:docMkLst>
      <pc:sldChg chg="del ord">
        <pc:chgData name="Rechner, Thomas (Naracoorte High School)" userId="5999af2d-471c-4a94-abbb-d12741a9d1d1" providerId="ADAL" clId="{63E0CC7E-7D91-4608-8BDE-C540B3F3D2F1}" dt="2024-07-16T01:54:15.446" v="183" actId="47"/>
        <pc:sldMkLst>
          <pc:docMk/>
          <pc:sldMk cId="428567472" sldId="256"/>
        </pc:sldMkLst>
      </pc:sldChg>
      <pc:sldChg chg="modSp mod">
        <pc:chgData name="Rechner, Thomas (Naracoorte High School)" userId="5999af2d-471c-4a94-abbb-d12741a9d1d1" providerId="ADAL" clId="{63E0CC7E-7D91-4608-8BDE-C540B3F3D2F1}" dt="2024-07-16T04:54:17.209" v="3169" actId="20577"/>
        <pc:sldMkLst>
          <pc:docMk/>
          <pc:sldMk cId="3956819725" sldId="273"/>
        </pc:sldMkLst>
        <pc:spChg chg="mod">
          <ac:chgData name="Rechner, Thomas (Naracoorte High School)" userId="5999af2d-471c-4a94-abbb-d12741a9d1d1" providerId="ADAL" clId="{63E0CC7E-7D91-4608-8BDE-C540B3F3D2F1}" dt="2024-07-16T04:54:17.209" v="3169" actId="20577"/>
          <ac:spMkLst>
            <pc:docMk/>
            <pc:sldMk cId="3956819725" sldId="273"/>
            <ac:spMk id="5" creationId="{00000000-0000-0000-0000-000000000000}"/>
          </ac:spMkLst>
        </pc:spChg>
        <pc:spChg chg="mod">
          <ac:chgData name="Rechner, Thomas (Naracoorte High School)" userId="5999af2d-471c-4a94-abbb-d12741a9d1d1" providerId="ADAL" clId="{63E0CC7E-7D91-4608-8BDE-C540B3F3D2F1}" dt="2024-07-16T04:53:47.520" v="3166" actId="1076"/>
          <ac:spMkLst>
            <pc:docMk/>
            <pc:sldMk cId="3956819725" sldId="273"/>
            <ac:spMk id="7" creationId="{00000000-0000-0000-0000-000000000000}"/>
          </ac:spMkLst>
        </pc:spChg>
        <pc:spChg chg="mod">
          <ac:chgData name="Rechner, Thomas (Naracoorte High School)" userId="5999af2d-471c-4a94-abbb-d12741a9d1d1" providerId="ADAL" clId="{63E0CC7E-7D91-4608-8BDE-C540B3F3D2F1}" dt="2024-07-16T04:53:41.820" v="3165" actId="1076"/>
          <ac:spMkLst>
            <pc:docMk/>
            <pc:sldMk cId="3956819725" sldId="273"/>
            <ac:spMk id="10" creationId="{00000000-0000-0000-0000-000000000000}"/>
          </ac:spMkLst>
        </pc:spChg>
      </pc:sldChg>
      <pc:sldChg chg="del">
        <pc:chgData name="Rechner, Thomas (Naracoorte High School)" userId="5999af2d-471c-4a94-abbb-d12741a9d1d1" providerId="ADAL" clId="{63E0CC7E-7D91-4608-8BDE-C540B3F3D2F1}" dt="2024-07-16T02:57:00.355" v="2368" actId="47"/>
        <pc:sldMkLst>
          <pc:docMk/>
          <pc:sldMk cId="1852717996" sldId="282"/>
        </pc:sldMkLst>
      </pc:sldChg>
      <pc:sldChg chg="del">
        <pc:chgData name="Rechner, Thomas (Naracoorte High School)" userId="5999af2d-471c-4a94-abbb-d12741a9d1d1" providerId="ADAL" clId="{63E0CC7E-7D91-4608-8BDE-C540B3F3D2F1}" dt="2024-07-16T02:17:53.867" v="612" actId="47"/>
        <pc:sldMkLst>
          <pc:docMk/>
          <pc:sldMk cId="2377108233" sldId="286"/>
        </pc:sldMkLst>
      </pc:sldChg>
      <pc:sldChg chg="addSp delSp modSp mod ord">
        <pc:chgData name="Rechner, Thomas (Naracoorte High School)" userId="5999af2d-471c-4a94-abbb-d12741a9d1d1" providerId="ADAL" clId="{63E0CC7E-7D91-4608-8BDE-C540B3F3D2F1}" dt="2024-07-21T00:01:45.478" v="6446" actId="14100"/>
        <pc:sldMkLst>
          <pc:docMk/>
          <pc:sldMk cId="3740802786" sldId="296"/>
        </pc:sldMkLst>
        <pc:spChg chg="add mod">
          <ac:chgData name="Rechner, Thomas (Naracoorte High School)" userId="5999af2d-471c-4a94-abbb-d12741a9d1d1" providerId="ADAL" clId="{63E0CC7E-7D91-4608-8BDE-C540B3F3D2F1}" dt="2024-07-21T00:01:27.157" v="6435" actId="1076"/>
          <ac:spMkLst>
            <pc:docMk/>
            <pc:sldMk cId="3740802786" sldId="296"/>
            <ac:spMk id="2" creationId="{22257611-896D-6B48-5CE2-24ED25768000}"/>
          </ac:spMkLst>
        </pc:spChg>
        <pc:spChg chg="mod">
          <ac:chgData name="Rechner, Thomas (Naracoorte High School)" userId="5999af2d-471c-4a94-abbb-d12741a9d1d1" providerId="ADAL" clId="{63E0CC7E-7D91-4608-8BDE-C540B3F3D2F1}" dt="2024-07-21T00:01:45.478" v="6446" actId="14100"/>
          <ac:spMkLst>
            <pc:docMk/>
            <pc:sldMk cId="3740802786" sldId="296"/>
            <ac:spMk id="7" creationId="{00000000-0000-0000-0000-000000000000}"/>
          </ac:spMkLst>
        </pc:spChg>
        <pc:spChg chg="mod">
          <ac:chgData name="Rechner, Thomas (Naracoorte High School)" userId="5999af2d-471c-4a94-abbb-d12741a9d1d1" providerId="ADAL" clId="{63E0CC7E-7D91-4608-8BDE-C540B3F3D2F1}" dt="2024-07-21T00:01:08.077" v="6430" actId="1076"/>
          <ac:spMkLst>
            <pc:docMk/>
            <pc:sldMk cId="3740802786" sldId="296"/>
            <ac:spMk id="9" creationId="{00000000-0000-0000-0000-000000000000}"/>
          </ac:spMkLst>
        </pc:spChg>
        <pc:spChg chg="mod">
          <ac:chgData name="Rechner, Thomas (Naracoorte High School)" userId="5999af2d-471c-4a94-abbb-d12741a9d1d1" providerId="ADAL" clId="{63E0CC7E-7D91-4608-8BDE-C540B3F3D2F1}" dt="2024-07-21T00:01:15.781" v="6432" actId="1076"/>
          <ac:spMkLst>
            <pc:docMk/>
            <pc:sldMk cId="3740802786" sldId="296"/>
            <ac:spMk id="10" creationId="{00000000-0000-0000-0000-000000000000}"/>
          </ac:spMkLst>
        </pc:spChg>
        <pc:spChg chg="mod">
          <ac:chgData name="Rechner, Thomas (Naracoorte High School)" userId="5999af2d-471c-4a94-abbb-d12741a9d1d1" providerId="ADAL" clId="{63E0CC7E-7D91-4608-8BDE-C540B3F3D2F1}" dt="2024-07-21T00:01:04.920" v="6429" actId="1076"/>
          <ac:spMkLst>
            <pc:docMk/>
            <pc:sldMk cId="3740802786" sldId="296"/>
            <ac:spMk id="15" creationId="{00000000-0000-0000-0000-000000000000}"/>
          </ac:spMkLst>
        </pc:spChg>
        <pc:spChg chg="mod">
          <ac:chgData name="Rechner, Thomas (Naracoorte High School)" userId="5999af2d-471c-4a94-abbb-d12741a9d1d1" providerId="ADAL" clId="{63E0CC7E-7D91-4608-8BDE-C540B3F3D2F1}" dt="2024-07-21T00:01:02.593" v="6428" actId="1076"/>
          <ac:spMkLst>
            <pc:docMk/>
            <pc:sldMk cId="3740802786" sldId="296"/>
            <ac:spMk id="49" creationId="{00000000-0000-0000-0000-000000000000}"/>
          </ac:spMkLst>
        </pc:spChg>
        <pc:spChg chg="mod">
          <ac:chgData name="Rechner, Thomas (Naracoorte High School)" userId="5999af2d-471c-4a94-abbb-d12741a9d1d1" providerId="ADAL" clId="{63E0CC7E-7D91-4608-8BDE-C540B3F3D2F1}" dt="2024-07-21T00:01:12.645" v="6431" actId="1076"/>
          <ac:spMkLst>
            <pc:docMk/>
            <pc:sldMk cId="3740802786" sldId="296"/>
            <ac:spMk id="50" creationId="{00000000-0000-0000-0000-000000000000}"/>
          </ac:spMkLst>
        </pc:spChg>
        <pc:spChg chg="mod">
          <ac:chgData name="Rechner, Thomas (Naracoorte High School)" userId="5999af2d-471c-4a94-abbb-d12741a9d1d1" providerId="ADAL" clId="{63E0CC7E-7D91-4608-8BDE-C540B3F3D2F1}" dt="2024-07-21T00:01:30.732" v="6436" actId="1076"/>
          <ac:spMkLst>
            <pc:docMk/>
            <pc:sldMk cId="3740802786" sldId="296"/>
            <ac:spMk id="52" creationId="{00000000-0000-0000-0000-000000000000}"/>
          </ac:spMkLst>
        </pc:spChg>
        <pc:inkChg chg="add del">
          <ac:chgData name="Rechner, Thomas (Naracoorte High School)" userId="5999af2d-471c-4a94-abbb-d12741a9d1d1" providerId="ADAL" clId="{63E0CC7E-7D91-4608-8BDE-C540B3F3D2F1}" dt="2024-07-16T04:55:16.648" v="3174" actId="9405"/>
          <ac:inkMkLst>
            <pc:docMk/>
            <pc:sldMk cId="3740802786" sldId="296"/>
            <ac:inkMk id="3" creationId="{E2BCB1B9-98DE-3FD4-FD20-128F2299354D}"/>
          </ac:inkMkLst>
        </pc:inkChg>
      </pc:sldChg>
      <pc:sldChg chg="del">
        <pc:chgData name="Rechner, Thomas (Naracoorte High School)" userId="5999af2d-471c-4a94-abbb-d12741a9d1d1" providerId="ADAL" clId="{63E0CC7E-7D91-4608-8BDE-C540B3F3D2F1}" dt="2024-07-16T01:54:50.347" v="186" actId="47"/>
        <pc:sldMkLst>
          <pc:docMk/>
          <pc:sldMk cId="1686031611" sldId="302"/>
        </pc:sldMkLst>
      </pc:sldChg>
      <pc:sldChg chg="modSp mod">
        <pc:chgData name="Rechner, Thomas (Naracoorte High School)" userId="5999af2d-471c-4a94-abbb-d12741a9d1d1" providerId="ADAL" clId="{63E0CC7E-7D91-4608-8BDE-C540B3F3D2F1}" dt="2024-07-16T05:15:57.345" v="4435" actId="20577"/>
        <pc:sldMkLst>
          <pc:docMk/>
          <pc:sldMk cId="3266169878" sldId="305"/>
        </pc:sldMkLst>
        <pc:spChg chg="mod">
          <ac:chgData name="Rechner, Thomas (Naracoorte High School)" userId="5999af2d-471c-4a94-abbb-d12741a9d1d1" providerId="ADAL" clId="{63E0CC7E-7D91-4608-8BDE-C540B3F3D2F1}" dt="2024-07-16T05:15:57.345" v="4435" actId="20577"/>
          <ac:spMkLst>
            <pc:docMk/>
            <pc:sldMk cId="3266169878" sldId="305"/>
            <ac:spMk id="23" creationId="{00000000-0000-0000-0000-000000000000}"/>
          </ac:spMkLst>
        </pc:spChg>
      </pc:sldChg>
      <pc:sldChg chg="modSp mod ord">
        <pc:chgData name="Rechner, Thomas (Naracoorte High School)" userId="5999af2d-471c-4a94-abbb-d12741a9d1d1" providerId="ADAL" clId="{63E0CC7E-7D91-4608-8BDE-C540B3F3D2F1}" dt="2024-07-20T00:16:18.910" v="5537" actId="1076"/>
        <pc:sldMkLst>
          <pc:docMk/>
          <pc:sldMk cId="3021976884" sldId="307"/>
        </pc:sldMkLst>
        <pc:spChg chg="mod">
          <ac:chgData name="Rechner, Thomas (Naracoorte High School)" userId="5999af2d-471c-4a94-abbb-d12741a9d1d1" providerId="ADAL" clId="{63E0CC7E-7D91-4608-8BDE-C540B3F3D2F1}" dt="2024-07-20T00:16:18.910" v="5537" actId="1076"/>
          <ac:spMkLst>
            <pc:docMk/>
            <pc:sldMk cId="3021976884" sldId="307"/>
            <ac:spMk id="5" creationId="{FF0F1B04-0B6A-10CF-91F9-21D91CBF4252}"/>
          </ac:spMkLst>
        </pc:spChg>
      </pc:sldChg>
      <pc:sldChg chg="ord">
        <pc:chgData name="Rechner, Thomas (Naracoorte High School)" userId="5999af2d-471c-4a94-abbb-d12741a9d1d1" providerId="ADAL" clId="{63E0CC7E-7D91-4608-8BDE-C540B3F3D2F1}" dt="2024-07-16T02:10:42.436" v="235"/>
        <pc:sldMkLst>
          <pc:docMk/>
          <pc:sldMk cId="939597392" sldId="312"/>
        </pc:sldMkLst>
      </pc:sldChg>
      <pc:sldChg chg="ord">
        <pc:chgData name="Rechner, Thomas (Naracoorte High School)" userId="5999af2d-471c-4a94-abbb-d12741a9d1d1" providerId="ADAL" clId="{63E0CC7E-7D91-4608-8BDE-C540B3F3D2F1}" dt="2024-07-16T02:26:43.417" v="879"/>
        <pc:sldMkLst>
          <pc:docMk/>
          <pc:sldMk cId="1502613321" sldId="315"/>
        </pc:sldMkLst>
      </pc:sldChg>
      <pc:sldChg chg="del">
        <pc:chgData name="Rechner, Thomas (Naracoorte High School)" userId="5999af2d-471c-4a94-abbb-d12741a9d1d1" providerId="ADAL" clId="{63E0CC7E-7D91-4608-8BDE-C540B3F3D2F1}" dt="2024-07-16T01:54:22.207" v="184" actId="47"/>
        <pc:sldMkLst>
          <pc:docMk/>
          <pc:sldMk cId="1598497014" sldId="316"/>
        </pc:sldMkLst>
      </pc:sldChg>
      <pc:sldChg chg="del">
        <pc:chgData name="Rechner, Thomas (Naracoorte High School)" userId="5999af2d-471c-4a94-abbb-d12741a9d1d1" providerId="ADAL" clId="{63E0CC7E-7D91-4608-8BDE-C540B3F3D2F1}" dt="2024-07-16T02:17:55.555" v="613" actId="47"/>
        <pc:sldMkLst>
          <pc:docMk/>
          <pc:sldMk cId="2028416504" sldId="317"/>
        </pc:sldMkLst>
      </pc:sldChg>
      <pc:sldChg chg="del">
        <pc:chgData name="Rechner, Thomas (Naracoorte High School)" userId="5999af2d-471c-4a94-abbb-d12741a9d1d1" providerId="ADAL" clId="{63E0CC7E-7D91-4608-8BDE-C540B3F3D2F1}" dt="2024-07-16T02:11:46.983" v="244" actId="47"/>
        <pc:sldMkLst>
          <pc:docMk/>
          <pc:sldMk cId="2912268661" sldId="319"/>
        </pc:sldMkLst>
      </pc:sldChg>
      <pc:sldChg chg="del">
        <pc:chgData name="Rechner, Thomas (Naracoorte High School)" userId="5999af2d-471c-4a94-abbb-d12741a9d1d1" providerId="ADAL" clId="{63E0CC7E-7D91-4608-8BDE-C540B3F3D2F1}" dt="2024-07-16T01:54:23.587" v="185" actId="47"/>
        <pc:sldMkLst>
          <pc:docMk/>
          <pc:sldMk cId="3282033976" sldId="320"/>
        </pc:sldMkLst>
      </pc:sldChg>
      <pc:sldChg chg="ord">
        <pc:chgData name="Rechner, Thomas (Naracoorte High School)" userId="5999af2d-471c-4a94-abbb-d12741a9d1d1" providerId="ADAL" clId="{63E0CC7E-7D91-4608-8BDE-C540B3F3D2F1}" dt="2024-07-17T00:08:33.130" v="5336"/>
        <pc:sldMkLst>
          <pc:docMk/>
          <pc:sldMk cId="2978601242" sldId="323"/>
        </pc:sldMkLst>
      </pc:sldChg>
      <pc:sldChg chg="del ord">
        <pc:chgData name="Rechner, Thomas (Naracoorte High School)" userId="5999af2d-471c-4a94-abbb-d12741a9d1d1" providerId="ADAL" clId="{63E0CC7E-7D91-4608-8BDE-C540B3F3D2F1}" dt="2024-07-16T23:31:15.454" v="4748" actId="47"/>
        <pc:sldMkLst>
          <pc:docMk/>
          <pc:sldMk cId="2933691685" sldId="324"/>
        </pc:sldMkLst>
      </pc:sldChg>
      <pc:sldChg chg="add del">
        <pc:chgData name="Rechner, Thomas (Naracoorte High School)" userId="5999af2d-471c-4a94-abbb-d12741a9d1d1" providerId="ADAL" clId="{63E0CC7E-7D91-4608-8BDE-C540B3F3D2F1}" dt="2024-07-20T00:10:26.987" v="5486" actId="47"/>
        <pc:sldMkLst>
          <pc:docMk/>
          <pc:sldMk cId="2049654119" sldId="326"/>
        </pc:sldMkLst>
      </pc:sldChg>
      <pc:sldChg chg="modSp mod">
        <pc:chgData name="Rechner, Thomas (Naracoorte High School)" userId="5999af2d-471c-4a94-abbb-d12741a9d1d1" providerId="ADAL" clId="{63E0CC7E-7D91-4608-8BDE-C540B3F3D2F1}" dt="2024-07-16T05:26:20.232" v="4678" actId="14100"/>
        <pc:sldMkLst>
          <pc:docMk/>
          <pc:sldMk cId="2653172223" sldId="327"/>
        </pc:sldMkLst>
        <pc:spChg chg="mod">
          <ac:chgData name="Rechner, Thomas (Naracoorte High School)" userId="5999af2d-471c-4a94-abbb-d12741a9d1d1" providerId="ADAL" clId="{63E0CC7E-7D91-4608-8BDE-C540B3F3D2F1}" dt="2024-07-16T05:26:20.232" v="4678" actId="14100"/>
          <ac:spMkLst>
            <pc:docMk/>
            <pc:sldMk cId="2653172223" sldId="327"/>
            <ac:spMk id="5" creationId="{00000000-0000-0000-0000-000000000000}"/>
          </ac:spMkLst>
        </pc:spChg>
      </pc:sldChg>
      <pc:sldChg chg="addSp delSp modSp mod ord modAnim">
        <pc:chgData name="Rechner, Thomas (Naracoorte High School)" userId="5999af2d-471c-4a94-abbb-d12741a9d1d1" providerId="ADAL" clId="{63E0CC7E-7D91-4608-8BDE-C540B3F3D2F1}" dt="2024-07-20T01:45:58.828" v="6335"/>
        <pc:sldMkLst>
          <pc:docMk/>
          <pc:sldMk cId="2231999048" sldId="329"/>
        </pc:sldMkLst>
        <pc:spChg chg="add mod">
          <ac:chgData name="Rechner, Thomas (Naracoorte High School)" userId="5999af2d-471c-4a94-abbb-d12741a9d1d1" providerId="ADAL" clId="{63E0CC7E-7D91-4608-8BDE-C540B3F3D2F1}" dt="2024-07-16T02:53:12.155" v="2354" actId="1076"/>
          <ac:spMkLst>
            <pc:docMk/>
            <pc:sldMk cId="2231999048" sldId="329"/>
            <ac:spMk id="2" creationId="{B5853240-1550-E172-EB3C-35E31E156BB1}"/>
          </ac:spMkLst>
        </pc:spChg>
        <pc:picChg chg="add mod">
          <ac:chgData name="Rechner, Thomas (Naracoorte High School)" userId="5999af2d-471c-4a94-abbb-d12741a9d1d1" providerId="ADAL" clId="{63E0CC7E-7D91-4608-8BDE-C540B3F3D2F1}" dt="2024-07-16T02:53:33.130" v="2359" actId="1076"/>
          <ac:picMkLst>
            <pc:docMk/>
            <pc:sldMk cId="2231999048" sldId="329"/>
            <ac:picMk id="3" creationId="{E3D98489-B855-4358-FCF0-F21523046F4A}"/>
          </ac:picMkLst>
        </pc:picChg>
        <pc:picChg chg="add mod">
          <ac:chgData name="Rechner, Thomas (Naracoorte High School)" userId="5999af2d-471c-4a94-abbb-d12741a9d1d1" providerId="ADAL" clId="{63E0CC7E-7D91-4608-8BDE-C540B3F3D2F1}" dt="2024-07-19T23:54:45.406" v="5363" actId="1076"/>
          <ac:picMkLst>
            <pc:docMk/>
            <pc:sldMk cId="2231999048" sldId="329"/>
            <ac:picMk id="4" creationId="{DE1D8104-6957-AA57-F8DA-D010F5DB9522}"/>
          </ac:picMkLst>
        </pc:picChg>
        <pc:picChg chg="del mod">
          <ac:chgData name="Rechner, Thomas (Naracoorte High School)" userId="5999af2d-471c-4a94-abbb-d12741a9d1d1" providerId="ADAL" clId="{63E0CC7E-7D91-4608-8BDE-C540B3F3D2F1}" dt="2024-07-19T23:54:22.296" v="5360" actId="478"/>
          <ac:picMkLst>
            <pc:docMk/>
            <pc:sldMk cId="2231999048" sldId="329"/>
            <ac:picMk id="1026" creationId="{6A5ECCA4-C5DD-BC10-196C-DB144EE28D80}"/>
          </ac:picMkLst>
        </pc:picChg>
      </pc:sldChg>
      <pc:sldChg chg="delSp ord delDesignElem">
        <pc:chgData name="Rechner, Thomas (Naracoorte High School)" userId="5999af2d-471c-4a94-abbb-d12741a9d1d1" providerId="ADAL" clId="{63E0CC7E-7D91-4608-8BDE-C540B3F3D2F1}" dt="2024-07-20T00:49:44.822" v="6130"/>
        <pc:sldMkLst>
          <pc:docMk/>
          <pc:sldMk cId="344098119" sldId="330"/>
        </pc:sldMkLst>
        <pc:spChg chg="del">
          <ac:chgData name="Rechner, Thomas (Naracoorte High School)" userId="5999af2d-471c-4a94-abbb-d12741a9d1d1" providerId="ADAL" clId="{63E0CC7E-7D91-4608-8BDE-C540B3F3D2F1}" dt="2024-07-16T01:47:11.663" v="7"/>
          <ac:spMkLst>
            <pc:docMk/>
            <pc:sldMk cId="344098119" sldId="330"/>
            <ac:spMk id="6" creationId="{3ECA69A1-7536-43AC-85EF-C7106179F5ED}"/>
          </ac:spMkLst>
        </pc:spChg>
        <pc:spChg chg="del">
          <ac:chgData name="Rechner, Thomas (Naracoorte High School)" userId="5999af2d-471c-4a94-abbb-d12741a9d1d1" providerId="ADAL" clId="{63E0CC7E-7D91-4608-8BDE-C540B3F3D2F1}" dt="2024-07-16T01:47:11.663" v="7"/>
          <ac:spMkLst>
            <pc:docMk/>
            <pc:sldMk cId="344098119" sldId="330"/>
            <ac:spMk id="9" creationId="{F3060C83-F051-4F0E-ABAD-AA0DFC48B218}"/>
          </ac:spMkLst>
        </pc:spChg>
        <pc:spChg chg="del">
          <ac:chgData name="Rechner, Thomas (Naracoorte High School)" userId="5999af2d-471c-4a94-abbb-d12741a9d1d1" providerId="ADAL" clId="{63E0CC7E-7D91-4608-8BDE-C540B3F3D2F1}" dt="2024-07-16T01:47:11.663" v="7"/>
          <ac:spMkLst>
            <pc:docMk/>
            <pc:sldMk cId="344098119" sldId="330"/>
            <ac:spMk id="11" creationId="{83C98ABE-055B-441F-B07E-44F97F083C39}"/>
          </ac:spMkLst>
        </pc:spChg>
        <pc:spChg chg="del">
          <ac:chgData name="Rechner, Thomas (Naracoorte High School)" userId="5999af2d-471c-4a94-abbb-d12741a9d1d1" providerId="ADAL" clId="{63E0CC7E-7D91-4608-8BDE-C540B3F3D2F1}" dt="2024-07-16T01:47:11.663" v="7"/>
          <ac:spMkLst>
            <pc:docMk/>
            <pc:sldMk cId="344098119" sldId="330"/>
            <ac:spMk id="13" creationId="{29FDB030-9B49-4CED-8CCD-4D99382388AC}"/>
          </ac:spMkLst>
        </pc:spChg>
        <pc:spChg chg="del">
          <ac:chgData name="Rechner, Thomas (Naracoorte High School)" userId="5999af2d-471c-4a94-abbb-d12741a9d1d1" providerId="ADAL" clId="{63E0CC7E-7D91-4608-8BDE-C540B3F3D2F1}" dt="2024-07-16T01:47:11.663" v="7"/>
          <ac:spMkLst>
            <pc:docMk/>
            <pc:sldMk cId="344098119" sldId="330"/>
            <ac:spMk id="15" creationId="{3783CA14-24A1-485C-8B30-D6A5D87987AD}"/>
          </ac:spMkLst>
        </pc:spChg>
        <pc:spChg chg="del">
          <ac:chgData name="Rechner, Thomas (Naracoorte High School)" userId="5999af2d-471c-4a94-abbb-d12741a9d1d1" providerId="ADAL" clId="{63E0CC7E-7D91-4608-8BDE-C540B3F3D2F1}" dt="2024-07-16T01:47:11.663" v="7"/>
          <ac:spMkLst>
            <pc:docMk/>
            <pc:sldMk cId="344098119" sldId="330"/>
            <ac:spMk id="17" creationId="{9A97C86A-04D6-40F7-AE84-31AB43E6A846}"/>
          </ac:spMkLst>
        </pc:spChg>
        <pc:spChg chg="del">
          <ac:chgData name="Rechner, Thomas (Naracoorte High School)" userId="5999af2d-471c-4a94-abbb-d12741a9d1d1" providerId="ADAL" clId="{63E0CC7E-7D91-4608-8BDE-C540B3F3D2F1}" dt="2024-07-16T01:47:11.663" v="7"/>
          <ac:spMkLst>
            <pc:docMk/>
            <pc:sldMk cId="344098119" sldId="330"/>
            <ac:spMk id="19" creationId="{FF9F2414-84E8-453E-B1F3-389FDE8192D9}"/>
          </ac:spMkLst>
        </pc:spChg>
      </pc:sldChg>
      <pc:sldChg chg="delSp ord delDesignElem">
        <pc:chgData name="Rechner, Thomas (Naracoorte High School)" userId="5999af2d-471c-4a94-abbb-d12741a9d1d1" providerId="ADAL" clId="{63E0CC7E-7D91-4608-8BDE-C540B3F3D2F1}" dt="2024-07-20T00:09:10.930" v="5482"/>
        <pc:sldMkLst>
          <pc:docMk/>
          <pc:sldMk cId="1005296991" sldId="331"/>
        </pc:sldMkLst>
        <pc:spChg chg="del">
          <ac:chgData name="Rechner, Thomas (Naracoorte High School)" userId="5999af2d-471c-4a94-abbb-d12741a9d1d1" providerId="ADAL" clId="{63E0CC7E-7D91-4608-8BDE-C540B3F3D2F1}" dt="2024-07-16T01:47:11.663" v="7"/>
          <ac:spMkLst>
            <pc:docMk/>
            <pc:sldMk cId="1005296991" sldId="331"/>
            <ac:spMk id="8" creationId="{F3060C83-F051-4F0E-ABAD-AA0DFC48B218}"/>
          </ac:spMkLst>
        </pc:spChg>
        <pc:spChg chg="del">
          <ac:chgData name="Rechner, Thomas (Naracoorte High School)" userId="5999af2d-471c-4a94-abbb-d12741a9d1d1" providerId="ADAL" clId="{63E0CC7E-7D91-4608-8BDE-C540B3F3D2F1}" dt="2024-07-16T01:47:11.663" v="7"/>
          <ac:spMkLst>
            <pc:docMk/>
            <pc:sldMk cId="1005296991" sldId="331"/>
            <ac:spMk id="10" creationId="{83C98ABE-055B-441F-B07E-44F97F083C39}"/>
          </ac:spMkLst>
        </pc:spChg>
        <pc:spChg chg="del">
          <ac:chgData name="Rechner, Thomas (Naracoorte High School)" userId="5999af2d-471c-4a94-abbb-d12741a9d1d1" providerId="ADAL" clId="{63E0CC7E-7D91-4608-8BDE-C540B3F3D2F1}" dt="2024-07-16T01:47:11.663" v="7"/>
          <ac:spMkLst>
            <pc:docMk/>
            <pc:sldMk cId="1005296991" sldId="331"/>
            <ac:spMk id="12" creationId="{29FDB030-9B49-4CED-8CCD-4D99382388AC}"/>
          </ac:spMkLst>
        </pc:spChg>
        <pc:spChg chg="del">
          <ac:chgData name="Rechner, Thomas (Naracoorte High School)" userId="5999af2d-471c-4a94-abbb-d12741a9d1d1" providerId="ADAL" clId="{63E0CC7E-7D91-4608-8BDE-C540B3F3D2F1}" dt="2024-07-16T01:47:11.663" v="7"/>
          <ac:spMkLst>
            <pc:docMk/>
            <pc:sldMk cId="1005296991" sldId="331"/>
            <ac:spMk id="14" creationId="{3783CA14-24A1-485C-8B30-D6A5D87987AD}"/>
          </ac:spMkLst>
        </pc:spChg>
        <pc:spChg chg="del">
          <ac:chgData name="Rechner, Thomas (Naracoorte High School)" userId="5999af2d-471c-4a94-abbb-d12741a9d1d1" providerId="ADAL" clId="{63E0CC7E-7D91-4608-8BDE-C540B3F3D2F1}" dt="2024-07-16T01:47:11.663" v="7"/>
          <ac:spMkLst>
            <pc:docMk/>
            <pc:sldMk cId="1005296991" sldId="331"/>
            <ac:spMk id="16" creationId="{9A97C86A-04D6-40F7-AE84-31AB43E6A846}"/>
          </ac:spMkLst>
        </pc:spChg>
        <pc:spChg chg="del">
          <ac:chgData name="Rechner, Thomas (Naracoorte High School)" userId="5999af2d-471c-4a94-abbb-d12741a9d1d1" providerId="ADAL" clId="{63E0CC7E-7D91-4608-8BDE-C540B3F3D2F1}" dt="2024-07-16T01:47:11.663" v="7"/>
          <ac:spMkLst>
            <pc:docMk/>
            <pc:sldMk cId="1005296991" sldId="331"/>
            <ac:spMk id="18" creationId="{FF9F2414-84E8-453E-B1F3-389FDE8192D9}"/>
          </ac:spMkLst>
        </pc:spChg>
        <pc:spChg chg="del">
          <ac:chgData name="Rechner, Thomas (Naracoorte High School)" userId="5999af2d-471c-4a94-abbb-d12741a9d1d1" providerId="ADAL" clId="{63E0CC7E-7D91-4608-8BDE-C540B3F3D2F1}" dt="2024-07-16T01:47:11.663" v="7"/>
          <ac:spMkLst>
            <pc:docMk/>
            <pc:sldMk cId="1005296991" sldId="331"/>
            <ac:spMk id="20" creationId="{3ECA69A1-7536-43AC-85EF-C7106179F5ED}"/>
          </ac:spMkLst>
        </pc:spChg>
      </pc:sldChg>
      <pc:sldChg chg="addSp modSp mod ord">
        <pc:chgData name="Rechner, Thomas (Naracoorte High School)" userId="5999af2d-471c-4a94-abbb-d12741a9d1d1" providerId="ADAL" clId="{63E0CC7E-7D91-4608-8BDE-C540B3F3D2F1}" dt="2024-07-20T23:55:33.508" v="6342" actId="14100"/>
        <pc:sldMkLst>
          <pc:docMk/>
          <pc:sldMk cId="242163557" sldId="332"/>
        </pc:sldMkLst>
        <pc:spChg chg="add mod">
          <ac:chgData name="Rechner, Thomas (Naracoorte High School)" userId="5999af2d-471c-4a94-abbb-d12741a9d1d1" providerId="ADAL" clId="{63E0CC7E-7D91-4608-8BDE-C540B3F3D2F1}" dt="2024-07-20T23:55:33.508" v="6342" actId="14100"/>
          <ac:spMkLst>
            <pc:docMk/>
            <pc:sldMk cId="242163557" sldId="332"/>
            <ac:spMk id="3" creationId="{308FE219-54BA-352F-21B2-77677B4C9593}"/>
          </ac:spMkLst>
        </pc:spChg>
      </pc:sldChg>
      <pc:sldChg chg="addSp delSp modSp new mod ord setBg">
        <pc:chgData name="Rechner, Thomas (Naracoorte High School)" userId="5999af2d-471c-4a94-abbb-d12741a9d1d1" providerId="ADAL" clId="{63E0CC7E-7D91-4608-8BDE-C540B3F3D2F1}" dt="2024-07-17T00:25:12.662" v="5341" actId="14100"/>
        <pc:sldMkLst>
          <pc:docMk/>
          <pc:sldMk cId="1106340185" sldId="333"/>
        </pc:sldMkLst>
        <pc:spChg chg="mod ord">
          <ac:chgData name="Rechner, Thomas (Naracoorte High School)" userId="5999af2d-471c-4a94-abbb-d12741a9d1d1" providerId="ADAL" clId="{63E0CC7E-7D91-4608-8BDE-C540B3F3D2F1}" dt="2024-07-16T01:50:12.886" v="146" actId="26606"/>
          <ac:spMkLst>
            <pc:docMk/>
            <pc:sldMk cId="1106340185" sldId="333"/>
            <ac:spMk id="2" creationId="{767C345C-0154-3B60-2965-8D6D2E019E98}"/>
          </ac:spMkLst>
        </pc:spChg>
        <pc:spChg chg="mod ord">
          <ac:chgData name="Rechner, Thomas (Naracoorte High School)" userId="5999af2d-471c-4a94-abbb-d12741a9d1d1" providerId="ADAL" clId="{63E0CC7E-7D91-4608-8BDE-C540B3F3D2F1}" dt="2024-07-17T00:25:12.662" v="5341" actId="14100"/>
          <ac:spMkLst>
            <pc:docMk/>
            <pc:sldMk cId="1106340185" sldId="333"/>
            <ac:spMk id="3" creationId="{B767CC97-7FF6-2BB1-DF79-6CEA5B79FEAF}"/>
          </ac:spMkLst>
        </pc:spChg>
        <pc:spChg chg="add del">
          <ac:chgData name="Rechner, Thomas (Naracoorte High School)" userId="5999af2d-471c-4a94-abbb-d12741a9d1d1" providerId="ADAL" clId="{63E0CC7E-7D91-4608-8BDE-C540B3F3D2F1}" dt="2024-07-16T01:50:12.878" v="145" actId="26606"/>
          <ac:spMkLst>
            <pc:docMk/>
            <pc:sldMk cId="1106340185" sldId="333"/>
            <ac:spMk id="1033" creationId="{FB33DC6A-1F1C-4A06-834E-CFF88F1C0BB9}"/>
          </ac:spMkLst>
        </pc:spChg>
        <pc:spChg chg="add del">
          <ac:chgData name="Rechner, Thomas (Naracoorte High School)" userId="5999af2d-471c-4a94-abbb-d12741a9d1d1" providerId="ADAL" clId="{63E0CC7E-7D91-4608-8BDE-C540B3F3D2F1}" dt="2024-07-16T01:50:12.878" v="145" actId="26606"/>
          <ac:spMkLst>
            <pc:docMk/>
            <pc:sldMk cId="1106340185" sldId="333"/>
            <ac:spMk id="1035" creationId="{0FE1D5CF-87B8-4A8A-AD3C-01D06A60769B}"/>
          </ac:spMkLst>
        </pc:spChg>
        <pc:spChg chg="add del">
          <ac:chgData name="Rechner, Thomas (Naracoorte High School)" userId="5999af2d-471c-4a94-abbb-d12741a9d1d1" providerId="ADAL" clId="{63E0CC7E-7D91-4608-8BDE-C540B3F3D2F1}" dt="2024-07-16T01:50:12.878" v="145" actId="26606"/>
          <ac:spMkLst>
            <pc:docMk/>
            <pc:sldMk cId="1106340185" sldId="333"/>
            <ac:spMk id="1037" creationId="{60926200-45C2-41E9-839F-31CD5FE4CD59}"/>
          </ac:spMkLst>
        </pc:spChg>
        <pc:spChg chg="add del">
          <ac:chgData name="Rechner, Thomas (Naracoorte High School)" userId="5999af2d-471c-4a94-abbb-d12741a9d1d1" providerId="ADAL" clId="{63E0CC7E-7D91-4608-8BDE-C540B3F3D2F1}" dt="2024-07-16T01:50:12.878" v="145" actId="26606"/>
          <ac:spMkLst>
            <pc:docMk/>
            <pc:sldMk cId="1106340185" sldId="333"/>
            <ac:spMk id="1039" creationId="{AF2F604E-43BE-4DC3-B983-E071523364F8}"/>
          </ac:spMkLst>
        </pc:spChg>
        <pc:spChg chg="add del">
          <ac:chgData name="Rechner, Thomas (Naracoorte High School)" userId="5999af2d-471c-4a94-abbb-d12741a9d1d1" providerId="ADAL" clId="{63E0CC7E-7D91-4608-8BDE-C540B3F3D2F1}" dt="2024-07-16T01:50:12.878" v="145" actId="26606"/>
          <ac:spMkLst>
            <pc:docMk/>
            <pc:sldMk cId="1106340185" sldId="333"/>
            <ac:spMk id="1041" creationId="{08C9B587-E65E-4B52-B37C-ABEBB6E87928}"/>
          </ac:spMkLst>
        </pc:spChg>
        <pc:spChg chg="add">
          <ac:chgData name="Rechner, Thomas (Naracoorte High School)" userId="5999af2d-471c-4a94-abbb-d12741a9d1d1" providerId="ADAL" clId="{63E0CC7E-7D91-4608-8BDE-C540B3F3D2F1}" dt="2024-07-16T01:50:12.886" v="146" actId="26606"/>
          <ac:spMkLst>
            <pc:docMk/>
            <pc:sldMk cId="1106340185" sldId="333"/>
            <ac:spMk id="1043" creationId="{B9D7E975-9161-4F2D-AC53-69E1912F6B5D}"/>
          </ac:spMkLst>
        </pc:spChg>
        <pc:spChg chg="add">
          <ac:chgData name="Rechner, Thomas (Naracoorte High School)" userId="5999af2d-471c-4a94-abbb-d12741a9d1d1" providerId="ADAL" clId="{63E0CC7E-7D91-4608-8BDE-C540B3F3D2F1}" dt="2024-07-16T01:50:12.886" v="146" actId="26606"/>
          <ac:spMkLst>
            <pc:docMk/>
            <pc:sldMk cId="1106340185" sldId="333"/>
            <ac:spMk id="1044" creationId="{827DC2C4-B485-428A-BF4A-472D2967F47F}"/>
          </ac:spMkLst>
        </pc:spChg>
        <pc:spChg chg="add">
          <ac:chgData name="Rechner, Thomas (Naracoorte High School)" userId="5999af2d-471c-4a94-abbb-d12741a9d1d1" providerId="ADAL" clId="{63E0CC7E-7D91-4608-8BDE-C540B3F3D2F1}" dt="2024-07-16T01:50:12.886" v="146" actId="26606"/>
          <ac:spMkLst>
            <pc:docMk/>
            <pc:sldMk cId="1106340185" sldId="333"/>
            <ac:spMk id="1045" creationId="{463E6235-1649-4B47-9862-4026FC473B6F}"/>
          </ac:spMkLst>
        </pc:spChg>
        <pc:picChg chg="add mod">
          <ac:chgData name="Rechner, Thomas (Naracoorte High School)" userId="5999af2d-471c-4a94-abbb-d12741a9d1d1" providerId="ADAL" clId="{63E0CC7E-7D91-4608-8BDE-C540B3F3D2F1}" dt="2024-07-16T23:58:52.671" v="5080" actId="14100"/>
          <ac:picMkLst>
            <pc:docMk/>
            <pc:sldMk cId="1106340185" sldId="333"/>
            <ac:picMk id="1026" creationId="{6690C624-429C-BC77-B4FE-F728701AE431}"/>
          </ac:picMkLst>
        </pc:picChg>
        <pc:picChg chg="add mod">
          <ac:chgData name="Rechner, Thomas (Naracoorte High School)" userId="5999af2d-471c-4a94-abbb-d12741a9d1d1" providerId="ADAL" clId="{63E0CC7E-7D91-4608-8BDE-C540B3F3D2F1}" dt="2024-07-16T23:58:51.551" v="5078" actId="14100"/>
          <ac:picMkLst>
            <pc:docMk/>
            <pc:sldMk cId="1106340185" sldId="333"/>
            <ac:picMk id="1028" creationId="{155BCB7C-5AD7-A669-7A8E-C2B58AFDCC7D}"/>
          </ac:picMkLst>
        </pc:picChg>
      </pc:sldChg>
      <pc:sldChg chg="addSp delSp modSp new del mod setBg">
        <pc:chgData name="Rechner, Thomas (Naracoorte High School)" userId="5999af2d-471c-4a94-abbb-d12741a9d1d1" providerId="ADAL" clId="{63E0CC7E-7D91-4608-8BDE-C540B3F3D2F1}" dt="2024-07-16T02:53:39.598" v="2360" actId="47"/>
        <pc:sldMkLst>
          <pc:docMk/>
          <pc:sldMk cId="4057322527" sldId="334"/>
        </pc:sldMkLst>
        <pc:spChg chg="del mod">
          <ac:chgData name="Rechner, Thomas (Naracoorte High School)" userId="5999af2d-471c-4a94-abbb-d12741a9d1d1" providerId="ADAL" clId="{63E0CC7E-7D91-4608-8BDE-C540B3F3D2F1}" dt="2024-07-16T02:53:00.379" v="2349" actId="21"/>
          <ac:spMkLst>
            <pc:docMk/>
            <pc:sldMk cId="4057322527" sldId="334"/>
            <ac:spMk id="2" creationId="{72DD81B5-12D1-460C-9F29-F49A4E748352}"/>
          </ac:spMkLst>
        </pc:spChg>
        <pc:spChg chg="del">
          <ac:chgData name="Rechner, Thomas (Naracoorte High School)" userId="5999af2d-471c-4a94-abbb-d12741a9d1d1" providerId="ADAL" clId="{63E0CC7E-7D91-4608-8BDE-C540B3F3D2F1}" dt="2024-07-16T01:51:25.961" v="164" actId="478"/>
          <ac:spMkLst>
            <pc:docMk/>
            <pc:sldMk cId="4057322527" sldId="334"/>
            <ac:spMk id="3" creationId="{8AD2F4A1-E17E-C7B0-5EC3-8F0255088083}"/>
          </ac:spMkLst>
        </pc:spChg>
        <pc:spChg chg="add mod">
          <ac:chgData name="Rechner, Thomas (Naracoorte High School)" userId="5999af2d-471c-4a94-abbb-d12741a9d1d1" providerId="ADAL" clId="{63E0CC7E-7D91-4608-8BDE-C540B3F3D2F1}" dt="2024-07-16T02:53:00.379" v="2349" actId="21"/>
          <ac:spMkLst>
            <pc:docMk/>
            <pc:sldMk cId="4057322527" sldId="334"/>
            <ac:spMk id="6" creationId="{9ADD6108-E727-B269-87C8-B065A9007E4E}"/>
          </ac:spMkLst>
        </pc:spChg>
        <pc:spChg chg="add">
          <ac:chgData name="Rechner, Thomas (Naracoorte High School)" userId="5999af2d-471c-4a94-abbb-d12741a9d1d1" providerId="ADAL" clId="{63E0CC7E-7D91-4608-8BDE-C540B3F3D2F1}" dt="2024-07-16T01:51:48.305" v="168" actId="26606"/>
          <ac:spMkLst>
            <pc:docMk/>
            <pc:sldMk cId="4057322527" sldId="334"/>
            <ac:spMk id="9" creationId="{AF1E5E62-9EB9-408E-AE53-A04A4C8110DE}"/>
          </ac:spMkLst>
        </pc:spChg>
        <pc:spChg chg="add">
          <ac:chgData name="Rechner, Thomas (Naracoorte High School)" userId="5999af2d-471c-4a94-abbb-d12741a9d1d1" providerId="ADAL" clId="{63E0CC7E-7D91-4608-8BDE-C540B3F3D2F1}" dt="2024-07-16T01:51:48.305" v="168" actId="26606"/>
          <ac:spMkLst>
            <pc:docMk/>
            <pc:sldMk cId="4057322527" sldId="334"/>
            <ac:spMk id="11" creationId="{9C5704B2-7C5B-4738-AF0D-4A2756A69FA1}"/>
          </ac:spMkLst>
        </pc:spChg>
        <pc:spChg chg="add">
          <ac:chgData name="Rechner, Thomas (Naracoorte High School)" userId="5999af2d-471c-4a94-abbb-d12741a9d1d1" providerId="ADAL" clId="{63E0CC7E-7D91-4608-8BDE-C540B3F3D2F1}" dt="2024-07-16T01:51:48.305" v="168" actId="26606"/>
          <ac:spMkLst>
            <pc:docMk/>
            <pc:sldMk cId="4057322527" sldId="334"/>
            <ac:spMk id="13" creationId="{DFB36DC4-A410-4DF1-8453-1D85743F5E07}"/>
          </ac:spMkLst>
        </pc:spChg>
        <pc:picChg chg="add mod">
          <ac:chgData name="Rechner, Thomas (Naracoorte High School)" userId="5999af2d-471c-4a94-abbb-d12741a9d1d1" providerId="ADAL" clId="{63E0CC7E-7D91-4608-8BDE-C540B3F3D2F1}" dt="2024-07-16T01:51:48.305" v="168" actId="26606"/>
          <ac:picMkLst>
            <pc:docMk/>
            <pc:sldMk cId="4057322527" sldId="334"/>
            <ac:picMk id="4" creationId="{410C1A37-C319-5E08-D38F-32EC3B4DF525}"/>
          </ac:picMkLst>
        </pc:picChg>
      </pc:sldChg>
      <pc:sldChg chg="addSp delSp modSp new del mod ord setBg">
        <pc:chgData name="Rechner, Thomas (Naracoorte High School)" userId="5999af2d-471c-4a94-abbb-d12741a9d1d1" providerId="ADAL" clId="{63E0CC7E-7D91-4608-8BDE-C540B3F3D2F1}" dt="2024-07-19T23:55:54.913" v="5367" actId="47"/>
        <pc:sldMkLst>
          <pc:docMk/>
          <pc:sldMk cId="3311396956" sldId="335"/>
        </pc:sldMkLst>
        <pc:spChg chg="del mod">
          <ac:chgData name="Rechner, Thomas (Naracoorte High School)" userId="5999af2d-471c-4a94-abbb-d12741a9d1d1" providerId="ADAL" clId="{63E0CC7E-7D91-4608-8BDE-C540B3F3D2F1}" dt="2024-07-16T02:01:51.041" v="216" actId="478"/>
          <ac:spMkLst>
            <pc:docMk/>
            <pc:sldMk cId="3311396956" sldId="335"/>
            <ac:spMk id="2" creationId="{1833B23C-C70A-8DD2-F68A-D44E8C2AB687}"/>
          </ac:spMkLst>
        </pc:spChg>
        <pc:spChg chg="del mod">
          <ac:chgData name="Rechner, Thomas (Naracoorte High School)" userId="5999af2d-471c-4a94-abbb-d12741a9d1d1" providerId="ADAL" clId="{63E0CC7E-7D91-4608-8BDE-C540B3F3D2F1}" dt="2024-07-16T01:58:32.031" v="207" actId="478"/>
          <ac:spMkLst>
            <pc:docMk/>
            <pc:sldMk cId="3311396956" sldId="335"/>
            <ac:spMk id="3" creationId="{E8A185E4-3BE8-7407-B6FF-1F83D8F3919D}"/>
          </ac:spMkLst>
        </pc:spChg>
        <pc:spChg chg="add del mod">
          <ac:chgData name="Rechner, Thomas (Naracoorte High School)" userId="5999af2d-471c-4a94-abbb-d12741a9d1d1" providerId="ADAL" clId="{63E0CC7E-7D91-4608-8BDE-C540B3F3D2F1}" dt="2024-07-16T01:58:33.660" v="208" actId="478"/>
          <ac:spMkLst>
            <pc:docMk/>
            <pc:sldMk cId="3311396956" sldId="335"/>
            <ac:spMk id="5" creationId="{A92C6EB8-D2C5-970E-EC15-1931B998B715}"/>
          </ac:spMkLst>
        </pc:spChg>
        <pc:spChg chg="add del mod">
          <ac:chgData name="Rechner, Thomas (Naracoorte High School)" userId="5999af2d-471c-4a94-abbb-d12741a9d1d1" providerId="ADAL" clId="{63E0CC7E-7D91-4608-8BDE-C540B3F3D2F1}" dt="2024-07-16T02:00:56.650" v="212" actId="478"/>
          <ac:spMkLst>
            <pc:docMk/>
            <pc:sldMk cId="3311396956" sldId="335"/>
            <ac:spMk id="7" creationId="{DC8F5A3E-6C30-7779-DA65-D45EF513B1C7}"/>
          </ac:spMkLst>
        </pc:spChg>
        <pc:spChg chg="add del mod">
          <ac:chgData name="Rechner, Thomas (Naracoorte High School)" userId="5999af2d-471c-4a94-abbb-d12741a9d1d1" providerId="ADAL" clId="{63E0CC7E-7D91-4608-8BDE-C540B3F3D2F1}" dt="2024-07-16T02:01:54.997" v="217" actId="478"/>
          <ac:spMkLst>
            <pc:docMk/>
            <pc:sldMk cId="3311396956" sldId="335"/>
            <ac:spMk id="11" creationId="{041E387B-2593-3EFA-8F63-768CAE463DF5}"/>
          </ac:spMkLst>
        </pc:spChg>
        <pc:spChg chg="add del">
          <ac:chgData name="Rechner, Thomas (Naracoorte High School)" userId="5999af2d-471c-4a94-abbb-d12741a9d1d1" providerId="ADAL" clId="{63E0CC7E-7D91-4608-8BDE-C540B3F3D2F1}" dt="2024-07-16T23:52:30.712" v="5009" actId="26606"/>
          <ac:spMkLst>
            <pc:docMk/>
            <pc:sldMk cId="3311396956" sldId="335"/>
            <ac:spMk id="18" creationId="{42A4FC2C-047E-45A5-965D-8E1E3BF09BC6}"/>
          </ac:spMkLst>
        </pc:spChg>
        <pc:spChg chg="add del">
          <ac:chgData name="Rechner, Thomas (Naracoorte High School)" userId="5999af2d-471c-4a94-abbb-d12741a9d1d1" providerId="ADAL" clId="{63E0CC7E-7D91-4608-8BDE-C540B3F3D2F1}" dt="2024-07-16T23:52:30.704" v="5008" actId="26606"/>
          <ac:spMkLst>
            <pc:docMk/>
            <pc:sldMk cId="3311396956" sldId="335"/>
            <ac:spMk id="23" creationId="{42A4FC2C-047E-45A5-965D-8E1E3BF09BC6}"/>
          </ac:spMkLst>
        </pc:spChg>
        <pc:spChg chg="add">
          <ac:chgData name="Rechner, Thomas (Naracoorte High School)" userId="5999af2d-471c-4a94-abbb-d12741a9d1d1" providerId="ADAL" clId="{63E0CC7E-7D91-4608-8BDE-C540B3F3D2F1}" dt="2024-07-16T23:52:30.712" v="5009" actId="26606"/>
          <ac:spMkLst>
            <pc:docMk/>
            <pc:sldMk cId="3311396956" sldId="335"/>
            <ac:spMk id="25" creationId="{E2384209-CB15-4CDF-9D31-C44FD9A3F20D}"/>
          </ac:spMkLst>
        </pc:spChg>
        <pc:spChg chg="add">
          <ac:chgData name="Rechner, Thomas (Naracoorte High School)" userId="5999af2d-471c-4a94-abbb-d12741a9d1d1" providerId="ADAL" clId="{63E0CC7E-7D91-4608-8BDE-C540B3F3D2F1}" dt="2024-07-16T23:52:30.712" v="5009" actId="26606"/>
          <ac:spMkLst>
            <pc:docMk/>
            <pc:sldMk cId="3311396956" sldId="335"/>
            <ac:spMk id="26" creationId="{AB8C311F-7253-4AED-9701-7FC0708C41C7}"/>
          </ac:spMkLst>
        </pc:spChg>
        <pc:spChg chg="add">
          <ac:chgData name="Rechner, Thomas (Naracoorte High School)" userId="5999af2d-471c-4a94-abbb-d12741a9d1d1" providerId="ADAL" clId="{63E0CC7E-7D91-4608-8BDE-C540B3F3D2F1}" dt="2024-07-16T23:52:30.712" v="5009" actId="26606"/>
          <ac:spMkLst>
            <pc:docMk/>
            <pc:sldMk cId="3311396956" sldId="335"/>
            <ac:spMk id="27" creationId="{2633B3B5-CC90-43F0-8714-D31D1F3F0209}"/>
          </ac:spMkLst>
        </pc:spChg>
        <pc:spChg chg="add">
          <ac:chgData name="Rechner, Thomas (Naracoorte High School)" userId="5999af2d-471c-4a94-abbb-d12741a9d1d1" providerId="ADAL" clId="{63E0CC7E-7D91-4608-8BDE-C540B3F3D2F1}" dt="2024-07-16T23:52:30.712" v="5009" actId="26606"/>
          <ac:spMkLst>
            <pc:docMk/>
            <pc:sldMk cId="3311396956" sldId="335"/>
            <ac:spMk id="29" creationId="{A8D57A06-A426-446D-B02C-A2DC6B62E45E}"/>
          </ac:spMkLst>
        </pc:spChg>
        <pc:picChg chg="add mod">
          <ac:chgData name="Rechner, Thomas (Naracoorte High School)" userId="5999af2d-471c-4a94-abbb-d12741a9d1d1" providerId="ADAL" clId="{63E0CC7E-7D91-4608-8BDE-C540B3F3D2F1}" dt="2024-07-16T23:52:20.829" v="5006" actId="571"/>
          <ac:picMkLst>
            <pc:docMk/>
            <pc:sldMk cId="3311396956" sldId="335"/>
            <ac:picMk id="2" creationId="{9617F4C6-CAF9-ABCC-B1E4-E7991FEDC774}"/>
          </ac:picMkLst>
        </pc:picChg>
        <pc:picChg chg="add del mod">
          <ac:chgData name="Rechner, Thomas (Naracoorte High School)" userId="5999af2d-471c-4a94-abbb-d12741a9d1d1" providerId="ADAL" clId="{63E0CC7E-7D91-4608-8BDE-C540B3F3D2F1}" dt="2024-07-16T02:03:10.921" v="220" actId="478"/>
          <ac:picMkLst>
            <pc:docMk/>
            <pc:sldMk cId="3311396956" sldId="335"/>
            <ac:picMk id="9" creationId="{B0E85D24-40C8-8070-D761-A647D4847AF4}"/>
          </ac:picMkLst>
        </pc:picChg>
        <pc:picChg chg="add del mod">
          <ac:chgData name="Rechner, Thomas (Naracoorte High School)" userId="5999af2d-471c-4a94-abbb-d12741a9d1d1" providerId="ADAL" clId="{63E0CC7E-7D91-4608-8BDE-C540B3F3D2F1}" dt="2024-07-19T23:55:41.596" v="5364" actId="478"/>
          <ac:picMkLst>
            <pc:docMk/>
            <pc:sldMk cId="3311396956" sldId="335"/>
            <ac:picMk id="13" creationId="{F453DF80-162E-D323-A341-2D95A8EE1901}"/>
          </ac:picMkLst>
        </pc:picChg>
      </pc:sldChg>
      <pc:sldChg chg="addSp delSp modSp new mod">
        <pc:chgData name="Rechner, Thomas (Naracoorte High School)" userId="5999af2d-471c-4a94-abbb-d12741a9d1d1" providerId="ADAL" clId="{63E0CC7E-7D91-4608-8BDE-C540B3F3D2F1}" dt="2024-07-16T22:57:35.370" v="4694" actId="20577"/>
        <pc:sldMkLst>
          <pc:docMk/>
          <pc:sldMk cId="953528165" sldId="336"/>
        </pc:sldMkLst>
        <pc:spChg chg="del">
          <ac:chgData name="Rechner, Thomas (Naracoorte High School)" userId="5999af2d-471c-4a94-abbb-d12741a9d1d1" providerId="ADAL" clId="{63E0CC7E-7D91-4608-8BDE-C540B3F3D2F1}" dt="2024-07-16T02:09:42.236" v="227" actId="478"/>
          <ac:spMkLst>
            <pc:docMk/>
            <pc:sldMk cId="953528165" sldId="336"/>
            <ac:spMk id="2" creationId="{18B63E97-59BF-3808-2374-4549AAE2580D}"/>
          </ac:spMkLst>
        </pc:spChg>
        <pc:spChg chg="add mod">
          <ac:chgData name="Rechner, Thomas (Naracoorte High School)" userId="5999af2d-471c-4a94-abbb-d12741a9d1d1" providerId="ADAL" clId="{63E0CC7E-7D91-4608-8BDE-C540B3F3D2F1}" dt="2024-07-16T02:12:36.826" v="282" actId="14100"/>
          <ac:spMkLst>
            <pc:docMk/>
            <pc:sldMk cId="953528165" sldId="336"/>
            <ac:spMk id="5" creationId="{5A478733-FD46-A75F-550E-5F34495799D3}"/>
          </ac:spMkLst>
        </pc:spChg>
        <pc:spChg chg="add mod">
          <ac:chgData name="Rechner, Thomas (Naracoorte High School)" userId="5999af2d-471c-4a94-abbb-d12741a9d1d1" providerId="ADAL" clId="{63E0CC7E-7D91-4608-8BDE-C540B3F3D2F1}" dt="2024-07-16T22:57:35.370" v="4694" actId="20577"/>
          <ac:spMkLst>
            <pc:docMk/>
            <pc:sldMk cId="953528165" sldId="336"/>
            <ac:spMk id="6" creationId="{7C2DCDDD-47A3-29F3-B146-A4C46B09A129}"/>
          </ac:spMkLst>
        </pc:spChg>
        <pc:picChg chg="add mod">
          <ac:chgData name="Rechner, Thomas (Naracoorte High School)" userId="5999af2d-471c-4a94-abbb-d12741a9d1d1" providerId="ADAL" clId="{63E0CC7E-7D91-4608-8BDE-C540B3F3D2F1}" dt="2024-07-16T02:10:04.755" v="233" actId="1076"/>
          <ac:picMkLst>
            <pc:docMk/>
            <pc:sldMk cId="953528165" sldId="336"/>
            <ac:picMk id="4" creationId="{702ADFAE-37D3-9715-9D33-D5804B0E172D}"/>
          </ac:picMkLst>
        </pc:picChg>
      </pc:sldChg>
      <pc:sldChg chg="addSp delSp modSp add mod">
        <pc:chgData name="Rechner, Thomas (Naracoorte High School)" userId="5999af2d-471c-4a94-abbb-d12741a9d1d1" providerId="ADAL" clId="{63E0CC7E-7D91-4608-8BDE-C540B3F3D2F1}" dt="2024-07-20T01:26:23.462" v="6333" actId="20577"/>
        <pc:sldMkLst>
          <pc:docMk/>
          <pc:sldMk cId="3963039960" sldId="337"/>
        </pc:sldMkLst>
        <pc:spChg chg="mod">
          <ac:chgData name="Rechner, Thomas (Naracoorte High School)" userId="5999af2d-471c-4a94-abbb-d12741a9d1d1" providerId="ADAL" clId="{63E0CC7E-7D91-4608-8BDE-C540B3F3D2F1}" dt="2024-07-16T02:19:59.513" v="629" actId="20577"/>
          <ac:spMkLst>
            <pc:docMk/>
            <pc:sldMk cId="3963039960" sldId="337"/>
            <ac:spMk id="5" creationId="{5A478733-FD46-A75F-550E-5F34495799D3}"/>
          </ac:spMkLst>
        </pc:spChg>
        <pc:spChg chg="mod">
          <ac:chgData name="Rechner, Thomas (Naracoorte High School)" userId="5999af2d-471c-4a94-abbb-d12741a9d1d1" providerId="ADAL" clId="{63E0CC7E-7D91-4608-8BDE-C540B3F3D2F1}" dt="2024-07-20T01:26:23.462" v="6333" actId="20577"/>
          <ac:spMkLst>
            <pc:docMk/>
            <pc:sldMk cId="3963039960" sldId="337"/>
            <ac:spMk id="6" creationId="{7C2DCDDD-47A3-29F3-B146-A4C46B09A129}"/>
          </ac:spMkLst>
        </pc:spChg>
        <pc:picChg chg="add mod">
          <ac:chgData name="Rechner, Thomas (Naracoorte High School)" userId="5999af2d-471c-4a94-abbb-d12741a9d1d1" providerId="ADAL" clId="{63E0CC7E-7D91-4608-8BDE-C540B3F3D2F1}" dt="2024-07-16T02:19:51.732" v="619" actId="14100"/>
          <ac:picMkLst>
            <pc:docMk/>
            <pc:sldMk cId="3963039960" sldId="337"/>
            <ac:picMk id="3" creationId="{8AFEC9F8-019B-EF57-2FCF-8A5D1A41B1E4}"/>
          </ac:picMkLst>
        </pc:picChg>
        <pc:picChg chg="del">
          <ac:chgData name="Rechner, Thomas (Naracoorte High School)" userId="5999af2d-471c-4a94-abbb-d12741a9d1d1" providerId="ADAL" clId="{63E0CC7E-7D91-4608-8BDE-C540B3F3D2F1}" dt="2024-07-16T02:19:42.276" v="615" actId="478"/>
          <ac:picMkLst>
            <pc:docMk/>
            <pc:sldMk cId="3963039960" sldId="337"/>
            <ac:picMk id="4" creationId="{702ADFAE-37D3-9715-9D33-D5804B0E172D}"/>
          </ac:picMkLst>
        </pc:picChg>
      </pc:sldChg>
      <pc:sldChg chg="addSp delSp modSp new mod ord setBg">
        <pc:chgData name="Rechner, Thomas (Naracoorte High School)" userId="5999af2d-471c-4a94-abbb-d12741a9d1d1" providerId="ADAL" clId="{63E0CC7E-7D91-4608-8BDE-C540B3F3D2F1}" dt="2024-07-20T00:00:21.148" v="5469"/>
        <pc:sldMkLst>
          <pc:docMk/>
          <pc:sldMk cId="828941563" sldId="338"/>
        </pc:sldMkLst>
        <pc:spChg chg="mod">
          <ac:chgData name="Rechner, Thomas (Naracoorte High School)" userId="5999af2d-471c-4a94-abbb-d12741a9d1d1" providerId="ADAL" clId="{63E0CC7E-7D91-4608-8BDE-C540B3F3D2F1}" dt="2024-07-16T02:51:17.581" v="2333" actId="1076"/>
          <ac:spMkLst>
            <pc:docMk/>
            <pc:sldMk cId="828941563" sldId="338"/>
            <ac:spMk id="2" creationId="{E9051B27-1DBE-C3D8-D644-E46A96FCA94B}"/>
          </ac:spMkLst>
        </pc:spChg>
        <pc:spChg chg="del">
          <ac:chgData name="Rechner, Thomas (Naracoorte High School)" userId="5999af2d-471c-4a94-abbb-d12741a9d1d1" providerId="ADAL" clId="{63E0CC7E-7D91-4608-8BDE-C540B3F3D2F1}" dt="2024-07-16T02:35:49.556" v="985" actId="478"/>
          <ac:spMkLst>
            <pc:docMk/>
            <pc:sldMk cId="828941563" sldId="338"/>
            <ac:spMk id="3" creationId="{3FA56411-5675-3F04-D59C-9AD774CC6CA5}"/>
          </ac:spMkLst>
        </pc:spChg>
        <pc:spChg chg="add">
          <ac:chgData name="Rechner, Thomas (Naracoorte High School)" userId="5999af2d-471c-4a94-abbb-d12741a9d1d1" providerId="ADAL" clId="{63E0CC7E-7D91-4608-8BDE-C540B3F3D2F1}" dt="2024-07-16T02:36:01.216" v="988" actId="26606"/>
          <ac:spMkLst>
            <pc:docMk/>
            <pc:sldMk cId="828941563" sldId="338"/>
            <ac:spMk id="10" creationId="{A4AC5506-6312-4701-8D3C-40187889A947}"/>
          </ac:spMkLst>
        </pc:spChg>
        <pc:picChg chg="add del mod">
          <ac:chgData name="Rechner, Thomas (Naracoorte High School)" userId="5999af2d-471c-4a94-abbb-d12741a9d1d1" providerId="ADAL" clId="{63E0CC7E-7D91-4608-8BDE-C540B3F3D2F1}" dt="2024-07-16T02:51:25.908" v="2337" actId="21"/>
          <ac:picMkLst>
            <pc:docMk/>
            <pc:sldMk cId="828941563" sldId="338"/>
            <ac:picMk id="5" creationId="{45A94F22-E157-F5BE-E92A-97FBB1DC2F4E}"/>
          </ac:picMkLst>
        </pc:picChg>
        <pc:picChg chg="add mod">
          <ac:chgData name="Rechner, Thomas (Naracoorte High School)" userId="5999af2d-471c-4a94-abbb-d12741a9d1d1" providerId="ADAL" clId="{63E0CC7E-7D91-4608-8BDE-C540B3F3D2F1}" dt="2024-07-16T02:51:33.501" v="2341" actId="1076"/>
          <ac:picMkLst>
            <pc:docMk/>
            <pc:sldMk cId="828941563" sldId="338"/>
            <ac:picMk id="7" creationId="{693C8DDE-E2BB-A594-AEC6-0A193536AE4B}"/>
          </ac:picMkLst>
        </pc:picChg>
      </pc:sldChg>
      <pc:sldChg chg="addSp delSp modSp new mod ord setBg">
        <pc:chgData name="Rechner, Thomas (Naracoorte High School)" userId="5999af2d-471c-4a94-abbb-d12741a9d1d1" providerId="ADAL" clId="{63E0CC7E-7D91-4608-8BDE-C540B3F3D2F1}" dt="2024-07-20T23:58:00.338" v="6379" actId="20577"/>
        <pc:sldMkLst>
          <pc:docMk/>
          <pc:sldMk cId="2145315863" sldId="339"/>
        </pc:sldMkLst>
        <pc:spChg chg="mod">
          <ac:chgData name="Rechner, Thomas (Naracoorte High School)" userId="5999af2d-471c-4a94-abbb-d12741a9d1d1" providerId="ADAL" clId="{63E0CC7E-7D91-4608-8BDE-C540B3F3D2F1}" dt="2024-07-20T01:25:39.177" v="6285" actId="20577"/>
          <ac:spMkLst>
            <pc:docMk/>
            <pc:sldMk cId="2145315863" sldId="339"/>
            <ac:spMk id="2" creationId="{235D3AD1-FD6E-9C4C-9689-650185B46DB7}"/>
          </ac:spMkLst>
        </pc:spChg>
        <pc:spChg chg="mod">
          <ac:chgData name="Rechner, Thomas (Naracoorte High School)" userId="5999af2d-471c-4a94-abbb-d12741a9d1d1" providerId="ADAL" clId="{63E0CC7E-7D91-4608-8BDE-C540B3F3D2F1}" dt="2024-07-20T23:58:00.338" v="6379" actId="20577"/>
          <ac:spMkLst>
            <pc:docMk/>
            <pc:sldMk cId="2145315863" sldId="339"/>
            <ac:spMk id="3" creationId="{9D3CF9EE-D887-EC26-652B-FE8503764F90}"/>
          </ac:spMkLst>
        </pc:spChg>
        <pc:picChg chg="add del">
          <ac:chgData name="Rechner, Thomas (Naracoorte High School)" userId="5999af2d-471c-4a94-abbb-d12741a9d1d1" providerId="ADAL" clId="{63E0CC7E-7D91-4608-8BDE-C540B3F3D2F1}" dt="2024-07-20T00:25:57.925" v="5595" actId="478"/>
          <ac:picMkLst>
            <pc:docMk/>
            <pc:sldMk cId="2145315863" sldId="339"/>
            <ac:picMk id="5" creationId="{2A5FC8F5-EF82-E232-6809-6A640556F55C}"/>
          </ac:picMkLst>
        </pc:picChg>
        <pc:picChg chg="add mod">
          <ac:chgData name="Rechner, Thomas (Naracoorte High School)" userId="5999af2d-471c-4a94-abbb-d12741a9d1d1" providerId="ADAL" clId="{63E0CC7E-7D91-4608-8BDE-C540B3F3D2F1}" dt="2024-07-20T00:26:24.628" v="5604" actId="1076"/>
          <ac:picMkLst>
            <pc:docMk/>
            <pc:sldMk cId="2145315863" sldId="339"/>
            <ac:picMk id="6" creationId="{2E1541E1-6F44-89F8-E84B-F33C315C72FF}"/>
          </ac:picMkLst>
        </pc:picChg>
        <pc:picChg chg="add mod">
          <ac:chgData name="Rechner, Thomas (Naracoorte High School)" userId="5999af2d-471c-4a94-abbb-d12741a9d1d1" providerId="ADAL" clId="{63E0CC7E-7D91-4608-8BDE-C540B3F3D2F1}" dt="2024-07-20T00:27:02.802" v="5607" actId="1076"/>
          <ac:picMkLst>
            <pc:docMk/>
            <pc:sldMk cId="2145315863" sldId="339"/>
            <ac:picMk id="7" creationId="{711900FD-82BA-2DC6-96A1-F58F76EDBF61}"/>
          </ac:picMkLst>
        </pc:picChg>
        <pc:cxnChg chg="add">
          <ac:chgData name="Rechner, Thomas (Naracoorte High School)" userId="5999af2d-471c-4a94-abbb-d12741a9d1d1" providerId="ADAL" clId="{63E0CC7E-7D91-4608-8BDE-C540B3F3D2F1}" dt="2024-07-16T02:42:15.625" v="1631" actId="26606"/>
          <ac:cxnSpMkLst>
            <pc:docMk/>
            <pc:sldMk cId="2145315863" sldId="339"/>
            <ac:cxnSpMk id="9" creationId="{1503BFE4-729B-D9D0-C17B-501E6AF1127A}"/>
          </ac:cxnSpMkLst>
        </pc:cxnChg>
      </pc:sldChg>
      <pc:sldChg chg="addSp delSp modSp add mod ord">
        <pc:chgData name="Rechner, Thomas (Naracoorte High School)" userId="5999af2d-471c-4a94-abbb-d12741a9d1d1" providerId="ADAL" clId="{63E0CC7E-7D91-4608-8BDE-C540B3F3D2F1}" dt="2024-07-20T23:55:46.779" v="6348" actId="20577"/>
        <pc:sldMkLst>
          <pc:docMk/>
          <pc:sldMk cId="3226426303" sldId="340"/>
        </pc:sldMkLst>
        <pc:spChg chg="mod">
          <ac:chgData name="Rechner, Thomas (Naracoorte High School)" userId="5999af2d-471c-4a94-abbb-d12741a9d1d1" providerId="ADAL" clId="{63E0CC7E-7D91-4608-8BDE-C540B3F3D2F1}" dt="2024-07-20T01:25:32.341" v="6277" actId="20577"/>
          <ac:spMkLst>
            <pc:docMk/>
            <pc:sldMk cId="3226426303" sldId="340"/>
            <ac:spMk id="2" creationId="{235D3AD1-FD6E-9C4C-9689-650185B46DB7}"/>
          </ac:spMkLst>
        </pc:spChg>
        <pc:spChg chg="mod">
          <ac:chgData name="Rechner, Thomas (Naracoorte High School)" userId="5999af2d-471c-4a94-abbb-d12741a9d1d1" providerId="ADAL" clId="{63E0CC7E-7D91-4608-8BDE-C540B3F3D2F1}" dt="2024-07-20T23:55:46.779" v="6348" actId="20577"/>
          <ac:spMkLst>
            <pc:docMk/>
            <pc:sldMk cId="3226426303" sldId="340"/>
            <ac:spMk id="3" creationId="{9D3CF9EE-D887-EC26-652B-FE8503764F90}"/>
          </ac:spMkLst>
        </pc:spChg>
        <pc:picChg chg="del mod">
          <ac:chgData name="Rechner, Thomas (Naracoorte High School)" userId="5999af2d-471c-4a94-abbb-d12741a9d1d1" providerId="ADAL" clId="{63E0CC7E-7D91-4608-8BDE-C540B3F3D2F1}" dt="2024-07-20T00:21:21.940" v="5588" actId="478"/>
          <ac:picMkLst>
            <pc:docMk/>
            <pc:sldMk cId="3226426303" sldId="340"/>
            <ac:picMk id="5" creationId="{2A5FC8F5-EF82-E232-6809-6A640556F55C}"/>
          </ac:picMkLst>
        </pc:picChg>
        <pc:picChg chg="add mod">
          <ac:chgData name="Rechner, Thomas (Naracoorte High School)" userId="5999af2d-471c-4a94-abbb-d12741a9d1d1" providerId="ADAL" clId="{63E0CC7E-7D91-4608-8BDE-C540B3F3D2F1}" dt="2024-07-20T00:21:27.950" v="5591" actId="1076"/>
          <ac:picMkLst>
            <pc:docMk/>
            <pc:sldMk cId="3226426303" sldId="340"/>
            <ac:picMk id="6" creationId="{52840D72-2662-7F77-DD26-22FE327E8DAF}"/>
          </ac:picMkLst>
        </pc:picChg>
        <pc:picChg chg="add mod">
          <ac:chgData name="Rechner, Thomas (Naracoorte High School)" userId="5999af2d-471c-4a94-abbb-d12741a9d1d1" providerId="ADAL" clId="{63E0CC7E-7D91-4608-8BDE-C540B3F3D2F1}" dt="2024-07-20T00:25:17.509" v="5594" actId="14100"/>
          <ac:picMkLst>
            <pc:docMk/>
            <pc:sldMk cId="3226426303" sldId="340"/>
            <ac:picMk id="8" creationId="{B5459F9B-C040-5899-1B8C-649F0A7357E4}"/>
          </ac:picMkLst>
        </pc:picChg>
        <pc:picChg chg="add mod">
          <ac:chgData name="Rechner, Thomas (Naracoorte High School)" userId="5999af2d-471c-4a94-abbb-d12741a9d1d1" providerId="ADAL" clId="{63E0CC7E-7D91-4608-8BDE-C540B3F3D2F1}" dt="2024-07-20T00:40:54.830" v="5911" actId="1076"/>
          <ac:picMkLst>
            <pc:docMk/>
            <pc:sldMk cId="3226426303" sldId="340"/>
            <ac:picMk id="10" creationId="{4A28AE6C-A1EA-7744-4512-F23BD397676D}"/>
          </ac:picMkLst>
        </pc:picChg>
      </pc:sldChg>
      <pc:sldChg chg="addSp delSp modSp add mod ord">
        <pc:chgData name="Rechner, Thomas (Naracoorte High School)" userId="5999af2d-471c-4a94-abbb-d12741a9d1d1" providerId="ADAL" clId="{63E0CC7E-7D91-4608-8BDE-C540B3F3D2F1}" dt="2024-07-20T00:00:27.957" v="5471"/>
        <pc:sldMkLst>
          <pc:docMk/>
          <pc:sldMk cId="4263800658" sldId="341"/>
        </pc:sldMkLst>
        <pc:picChg chg="add mod">
          <ac:chgData name="Rechner, Thomas (Naracoorte High School)" userId="5999af2d-471c-4a94-abbb-d12741a9d1d1" providerId="ADAL" clId="{63E0CC7E-7D91-4608-8BDE-C540B3F3D2F1}" dt="2024-07-16T03:14:32.636" v="2370" actId="14100"/>
          <ac:picMkLst>
            <pc:docMk/>
            <pc:sldMk cId="4263800658" sldId="341"/>
            <ac:picMk id="3" creationId="{FA14A174-2D3F-9A44-7AF8-C1B9D8ACDA7A}"/>
          </ac:picMkLst>
        </pc:picChg>
        <pc:picChg chg="del">
          <ac:chgData name="Rechner, Thomas (Naracoorte High School)" userId="5999af2d-471c-4a94-abbb-d12741a9d1d1" providerId="ADAL" clId="{63E0CC7E-7D91-4608-8BDE-C540B3F3D2F1}" dt="2024-07-16T02:51:41.138" v="2343" actId="478"/>
          <ac:picMkLst>
            <pc:docMk/>
            <pc:sldMk cId="4263800658" sldId="341"/>
            <ac:picMk id="7" creationId="{693C8DDE-E2BB-A594-AEC6-0A193536AE4B}"/>
          </ac:picMkLst>
        </pc:picChg>
        <pc:inkChg chg="add">
          <ac:chgData name="Rechner, Thomas (Naracoorte High School)" userId="5999af2d-471c-4a94-abbb-d12741a9d1d1" providerId="ADAL" clId="{63E0CC7E-7D91-4608-8BDE-C540B3F3D2F1}" dt="2024-07-16T04:55:00.074" v="3170" actId="9405"/>
          <ac:inkMkLst>
            <pc:docMk/>
            <pc:sldMk cId="4263800658" sldId="341"/>
            <ac:inkMk id="4" creationId="{9DB2E0B6-ED48-FB3F-8D07-B13D771DDC58}"/>
          </ac:inkMkLst>
        </pc:inkChg>
      </pc:sldChg>
      <pc:sldChg chg="add del">
        <pc:chgData name="Rechner, Thomas (Naracoorte High School)" userId="5999af2d-471c-4a94-abbb-d12741a9d1d1" providerId="ADAL" clId="{63E0CC7E-7D91-4608-8BDE-C540B3F3D2F1}" dt="2024-07-16T03:15:17.318" v="2372" actId="2696"/>
        <pc:sldMkLst>
          <pc:docMk/>
          <pc:sldMk cId="2368728346" sldId="342"/>
        </pc:sldMkLst>
      </pc:sldChg>
      <pc:sldChg chg="addSp delSp modSp add mod ord">
        <pc:chgData name="Rechner, Thomas (Naracoorte High School)" userId="5999af2d-471c-4a94-abbb-d12741a9d1d1" providerId="ADAL" clId="{63E0CC7E-7D91-4608-8BDE-C540B3F3D2F1}" dt="2024-07-20T00:42:08.138" v="5961" actId="20577"/>
        <pc:sldMkLst>
          <pc:docMk/>
          <pc:sldMk cId="3194008444" sldId="342"/>
        </pc:sldMkLst>
        <pc:spChg chg="mod">
          <ac:chgData name="Rechner, Thomas (Naracoorte High School)" userId="5999af2d-471c-4a94-abbb-d12741a9d1d1" providerId="ADAL" clId="{63E0CC7E-7D91-4608-8BDE-C540B3F3D2F1}" dt="2024-07-16T03:18:45.734" v="2426" actId="20577"/>
          <ac:spMkLst>
            <pc:docMk/>
            <pc:sldMk cId="3194008444" sldId="342"/>
            <ac:spMk id="5" creationId="{5A478733-FD46-A75F-550E-5F34495799D3}"/>
          </ac:spMkLst>
        </pc:spChg>
        <pc:spChg chg="mod">
          <ac:chgData name="Rechner, Thomas (Naracoorte High School)" userId="5999af2d-471c-4a94-abbb-d12741a9d1d1" providerId="ADAL" clId="{63E0CC7E-7D91-4608-8BDE-C540B3F3D2F1}" dt="2024-07-20T00:42:08.138" v="5961" actId="20577"/>
          <ac:spMkLst>
            <pc:docMk/>
            <pc:sldMk cId="3194008444" sldId="342"/>
            <ac:spMk id="6" creationId="{7C2DCDDD-47A3-29F3-B146-A4C46B09A129}"/>
          </ac:spMkLst>
        </pc:spChg>
        <pc:picChg chg="del">
          <ac:chgData name="Rechner, Thomas (Naracoorte High School)" userId="5999af2d-471c-4a94-abbb-d12741a9d1d1" providerId="ADAL" clId="{63E0CC7E-7D91-4608-8BDE-C540B3F3D2F1}" dt="2024-07-16T03:18:32.799" v="2378" actId="478"/>
          <ac:picMkLst>
            <pc:docMk/>
            <pc:sldMk cId="3194008444" sldId="342"/>
            <ac:picMk id="3" creationId="{8AFEC9F8-019B-EF57-2FCF-8A5D1A41B1E4}"/>
          </ac:picMkLst>
        </pc:picChg>
        <pc:picChg chg="add mod">
          <ac:chgData name="Rechner, Thomas (Naracoorte High School)" userId="5999af2d-471c-4a94-abbb-d12741a9d1d1" providerId="ADAL" clId="{63E0CC7E-7D91-4608-8BDE-C540B3F3D2F1}" dt="2024-07-16T03:23:35.416" v="2772" actId="1076"/>
          <ac:picMkLst>
            <pc:docMk/>
            <pc:sldMk cId="3194008444" sldId="342"/>
            <ac:picMk id="4" creationId="{47A33BE4-0326-8012-EE03-C17F3AEE8293}"/>
          </ac:picMkLst>
        </pc:picChg>
      </pc:sldChg>
      <pc:sldChg chg="addSp delSp modSp new mod ord setBg">
        <pc:chgData name="Rechner, Thomas (Naracoorte High School)" userId="5999af2d-471c-4a94-abbb-d12741a9d1d1" providerId="ADAL" clId="{63E0CC7E-7D91-4608-8BDE-C540B3F3D2F1}" dt="2024-07-28T22:08:58.580" v="6472" actId="14100"/>
        <pc:sldMkLst>
          <pc:docMk/>
          <pc:sldMk cId="2394413719" sldId="343"/>
        </pc:sldMkLst>
        <pc:spChg chg="mod">
          <ac:chgData name="Rechner, Thomas (Naracoorte High School)" userId="5999af2d-471c-4a94-abbb-d12741a9d1d1" providerId="ADAL" clId="{63E0CC7E-7D91-4608-8BDE-C540B3F3D2F1}" dt="2024-07-16T23:40:52.525" v="4935" actId="26606"/>
          <ac:spMkLst>
            <pc:docMk/>
            <pc:sldMk cId="2394413719" sldId="343"/>
            <ac:spMk id="2" creationId="{B685514E-961D-E1B2-D740-6A236CAF8585}"/>
          </ac:spMkLst>
        </pc:spChg>
        <pc:spChg chg="mod ord">
          <ac:chgData name="Rechner, Thomas (Naracoorte High School)" userId="5999af2d-471c-4a94-abbb-d12741a9d1d1" providerId="ADAL" clId="{63E0CC7E-7D91-4608-8BDE-C540B3F3D2F1}" dt="2024-07-28T22:07:29.311" v="6460" actId="27636"/>
          <ac:spMkLst>
            <pc:docMk/>
            <pc:sldMk cId="2394413719" sldId="343"/>
            <ac:spMk id="3" creationId="{3359A2DE-2F3C-DF84-2AB4-A371F2923CB2}"/>
          </ac:spMkLst>
        </pc:spChg>
        <pc:spChg chg="add del">
          <ac:chgData name="Rechner, Thomas (Naracoorte High School)" userId="5999af2d-471c-4a94-abbb-d12741a9d1d1" providerId="ADAL" clId="{63E0CC7E-7D91-4608-8BDE-C540B3F3D2F1}" dt="2024-07-16T04:58:56.128" v="3464" actId="26606"/>
          <ac:spMkLst>
            <pc:docMk/>
            <pc:sldMk cId="2394413719" sldId="343"/>
            <ac:spMk id="9" creationId="{201CC55D-ED54-4C5C-95E6-10947BD1103B}"/>
          </ac:spMkLst>
        </pc:spChg>
        <pc:spChg chg="add del">
          <ac:chgData name="Rechner, Thomas (Naracoorte High School)" userId="5999af2d-471c-4a94-abbb-d12741a9d1d1" providerId="ADAL" clId="{63E0CC7E-7D91-4608-8BDE-C540B3F3D2F1}" dt="2024-07-16T04:58:56.128" v="3464" actId="26606"/>
          <ac:spMkLst>
            <pc:docMk/>
            <pc:sldMk cId="2394413719" sldId="343"/>
            <ac:spMk id="15" creationId="{3873B707-463F-40B0-8227-E8CC6C67EB25}"/>
          </ac:spMkLst>
        </pc:spChg>
        <pc:spChg chg="add del">
          <ac:chgData name="Rechner, Thomas (Naracoorte High School)" userId="5999af2d-471c-4a94-abbb-d12741a9d1d1" providerId="ADAL" clId="{63E0CC7E-7D91-4608-8BDE-C540B3F3D2F1}" dt="2024-07-16T04:58:56.128" v="3464" actId="26606"/>
          <ac:spMkLst>
            <pc:docMk/>
            <pc:sldMk cId="2394413719" sldId="343"/>
            <ac:spMk id="17" creationId="{C13237C8-E62C-4F0D-A318-BD6FB6C2D138}"/>
          </ac:spMkLst>
        </pc:spChg>
        <pc:spChg chg="add del">
          <ac:chgData name="Rechner, Thomas (Naracoorte High School)" userId="5999af2d-471c-4a94-abbb-d12741a9d1d1" providerId="ADAL" clId="{63E0CC7E-7D91-4608-8BDE-C540B3F3D2F1}" dt="2024-07-16T04:58:56.128" v="3464" actId="26606"/>
          <ac:spMkLst>
            <pc:docMk/>
            <pc:sldMk cId="2394413719" sldId="343"/>
            <ac:spMk id="19" creationId="{19C9EAEA-39D0-4B0E-A0EB-51E7B26740B1}"/>
          </ac:spMkLst>
        </pc:spChg>
        <pc:spChg chg="add del">
          <ac:chgData name="Rechner, Thomas (Naracoorte High School)" userId="5999af2d-471c-4a94-abbb-d12741a9d1d1" providerId="ADAL" clId="{63E0CC7E-7D91-4608-8BDE-C540B3F3D2F1}" dt="2024-07-16T23:40:52.525" v="4935" actId="26606"/>
          <ac:spMkLst>
            <pc:docMk/>
            <pc:sldMk cId="2394413719" sldId="343"/>
            <ac:spMk id="24" creationId="{DBC6133C-0615-4CE4-9132-37E609A9BDFA}"/>
          </ac:spMkLst>
        </pc:spChg>
        <pc:spChg chg="add del">
          <ac:chgData name="Rechner, Thomas (Naracoorte High School)" userId="5999af2d-471c-4a94-abbb-d12741a9d1d1" providerId="ADAL" clId="{63E0CC7E-7D91-4608-8BDE-C540B3F3D2F1}" dt="2024-07-16T23:40:52.525" v="4935" actId="26606"/>
          <ac:spMkLst>
            <pc:docMk/>
            <pc:sldMk cId="2394413719" sldId="343"/>
            <ac:spMk id="26" creationId="{169CC832-2974-4E8D-90ED-3E2941BA7336}"/>
          </ac:spMkLst>
        </pc:spChg>
        <pc:spChg chg="add del">
          <ac:chgData name="Rechner, Thomas (Naracoorte High School)" userId="5999af2d-471c-4a94-abbb-d12741a9d1d1" providerId="ADAL" clId="{63E0CC7E-7D91-4608-8BDE-C540B3F3D2F1}" dt="2024-07-16T23:40:52.525" v="4935" actId="26606"/>
          <ac:spMkLst>
            <pc:docMk/>
            <pc:sldMk cId="2394413719" sldId="343"/>
            <ac:spMk id="28" creationId="{55222F96-971A-4F90-B841-6BAB416C7AC1}"/>
          </ac:spMkLst>
        </pc:spChg>
        <pc:spChg chg="add del">
          <ac:chgData name="Rechner, Thomas (Naracoorte High School)" userId="5999af2d-471c-4a94-abbb-d12741a9d1d1" providerId="ADAL" clId="{63E0CC7E-7D91-4608-8BDE-C540B3F3D2F1}" dt="2024-07-16T23:40:52.525" v="4935" actId="26606"/>
          <ac:spMkLst>
            <pc:docMk/>
            <pc:sldMk cId="2394413719" sldId="343"/>
            <ac:spMk id="30" creationId="{08980754-6F4B-43C9-B9BE-127B6BED6586}"/>
          </ac:spMkLst>
        </pc:spChg>
        <pc:spChg chg="add del">
          <ac:chgData name="Rechner, Thomas (Naracoorte High School)" userId="5999af2d-471c-4a94-abbb-d12741a9d1d1" providerId="ADAL" clId="{63E0CC7E-7D91-4608-8BDE-C540B3F3D2F1}" dt="2024-07-16T23:40:52.525" v="4935" actId="26606"/>
          <ac:spMkLst>
            <pc:docMk/>
            <pc:sldMk cId="2394413719" sldId="343"/>
            <ac:spMk id="32" creationId="{2C1BBA94-3F40-40AA-8BB9-E69E25E537C1}"/>
          </ac:spMkLst>
        </pc:spChg>
        <pc:spChg chg="add del">
          <ac:chgData name="Rechner, Thomas (Naracoorte High School)" userId="5999af2d-471c-4a94-abbb-d12741a9d1d1" providerId="ADAL" clId="{63E0CC7E-7D91-4608-8BDE-C540B3F3D2F1}" dt="2024-07-16T23:40:52.525" v="4935" actId="26606"/>
          <ac:spMkLst>
            <pc:docMk/>
            <pc:sldMk cId="2394413719" sldId="343"/>
            <ac:spMk id="2059" creationId="{AB902CB9-C7DC-4673-B7D5-F22DCF0EC54E}"/>
          </ac:spMkLst>
        </pc:spChg>
        <pc:grpChg chg="add del">
          <ac:chgData name="Rechner, Thomas (Naracoorte High School)" userId="5999af2d-471c-4a94-abbb-d12741a9d1d1" providerId="ADAL" clId="{63E0CC7E-7D91-4608-8BDE-C540B3F3D2F1}" dt="2024-07-16T04:58:56.128" v="3464" actId="26606"/>
          <ac:grpSpMkLst>
            <pc:docMk/>
            <pc:sldMk cId="2394413719" sldId="343"/>
            <ac:grpSpMk id="11" creationId="{1DE889C7-FAD6-4397-98E2-05D503484459}"/>
          </ac:grpSpMkLst>
        </pc:grpChg>
        <pc:picChg chg="add mod ord">
          <ac:chgData name="Rechner, Thomas (Naracoorte High School)" userId="5999af2d-471c-4a94-abbb-d12741a9d1d1" providerId="ADAL" clId="{63E0CC7E-7D91-4608-8BDE-C540B3F3D2F1}" dt="2024-07-20T00:11:31.951" v="5491" actId="1076"/>
          <ac:picMkLst>
            <pc:docMk/>
            <pc:sldMk cId="2394413719" sldId="343"/>
            <ac:picMk id="4" creationId="{4E4B3368-AF58-D443-2BF4-32CE30C9419E}"/>
          </ac:picMkLst>
        </pc:picChg>
        <pc:picChg chg="add del mod">
          <ac:chgData name="Rechner, Thomas (Naracoorte High School)" userId="5999af2d-471c-4a94-abbb-d12741a9d1d1" providerId="ADAL" clId="{63E0CC7E-7D91-4608-8BDE-C540B3F3D2F1}" dt="2024-07-28T22:08:39.153" v="6461" actId="478"/>
          <ac:picMkLst>
            <pc:docMk/>
            <pc:sldMk cId="2394413719" sldId="343"/>
            <ac:picMk id="6" creationId="{3BEF27F7-8722-BC6F-EDF2-12FC785641A1}"/>
          </ac:picMkLst>
        </pc:picChg>
        <pc:picChg chg="add del mod">
          <ac:chgData name="Rechner, Thomas (Naracoorte High School)" userId="5999af2d-471c-4a94-abbb-d12741a9d1d1" providerId="ADAL" clId="{63E0CC7E-7D91-4608-8BDE-C540B3F3D2F1}" dt="2024-07-20T01:01:07.399" v="6169" actId="478"/>
          <ac:picMkLst>
            <pc:docMk/>
            <pc:sldMk cId="2394413719" sldId="343"/>
            <ac:picMk id="7" creationId="{123D6E87-A640-817B-5B39-E7347F44D9B5}"/>
          </ac:picMkLst>
        </pc:picChg>
        <pc:picChg chg="add mod">
          <ac:chgData name="Rechner, Thomas (Naracoorte High School)" userId="5999af2d-471c-4a94-abbb-d12741a9d1d1" providerId="ADAL" clId="{63E0CC7E-7D91-4608-8BDE-C540B3F3D2F1}" dt="2024-07-28T22:08:58.580" v="6472" actId="14100"/>
          <ac:picMkLst>
            <pc:docMk/>
            <pc:sldMk cId="2394413719" sldId="343"/>
            <ac:picMk id="7" creationId="{5A867709-5FD8-D656-EAA2-237591C8D9AD}"/>
          </ac:picMkLst>
        </pc:picChg>
        <pc:picChg chg="add mod">
          <ac:chgData name="Rechner, Thomas (Naracoorte High School)" userId="5999af2d-471c-4a94-abbb-d12741a9d1d1" providerId="ADAL" clId="{63E0CC7E-7D91-4608-8BDE-C540B3F3D2F1}" dt="2024-07-28T22:08:52.013" v="6470" actId="1076"/>
          <ac:picMkLst>
            <pc:docMk/>
            <pc:sldMk cId="2394413719" sldId="343"/>
            <ac:picMk id="8" creationId="{BEF6A357-D00F-3712-9047-973E63278920}"/>
          </ac:picMkLst>
        </pc:picChg>
        <pc:picChg chg="add mod ord">
          <ac:chgData name="Rechner, Thomas (Naracoorte High School)" userId="5999af2d-471c-4a94-abbb-d12741a9d1d1" providerId="ADAL" clId="{63E0CC7E-7D91-4608-8BDE-C540B3F3D2F1}" dt="2024-07-20T00:14:09.952" v="5527" actId="1076"/>
          <ac:picMkLst>
            <pc:docMk/>
            <pc:sldMk cId="2394413719" sldId="343"/>
            <ac:picMk id="2050" creationId="{07F80BC4-6BE0-CCAB-FE66-136C92D64FC2}"/>
          </ac:picMkLst>
        </pc:picChg>
        <pc:picChg chg="add mod">
          <ac:chgData name="Rechner, Thomas (Naracoorte High School)" userId="5999af2d-471c-4a94-abbb-d12741a9d1d1" providerId="ADAL" clId="{63E0CC7E-7D91-4608-8BDE-C540B3F3D2F1}" dt="2024-07-20T00:12:00.678" v="5508" actId="14100"/>
          <ac:picMkLst>
            <pc:docMk/>
            <pc:sldMk cId="2394413719" sldId="343"/>
            <ac:picMk id="2052" creationId="{A261CE61-96DA-83C2-C0AD-2308034F8DC1}"/>
          </ac:picMkLst>
        </pc:picChg>
        <pc:picChg chg="add mod">
          <ac:chgData name="Rechner, Thomas (Naracoorte High School)" userId="5999af2d-471c-4a94-abbb-d12741a9d1d1" providerId="ADAL" clId="{63E0CC7E-7D91-4608-8BDE-C540B3F3D2F1}" dt="2024-07-20T00:14:16.102" v="5531" actId="1076"/>
          <ac:picMkLst>
            <pc:docMk/>
            <pc:sldMk cId="2394413719" sldId="343"/>
            <ac:picMk id="2054" creationId="{D8CE4D84-F37A-420C-9C34-37CA370ED1F5}"/>
          </ac:picMkLst>
        </pc:picChg>
        <pc:picChg chg="add mod">
          <ac:chgData name="Rechner, Thomas (Naracoorte High School)" userId="5999af2d-471c-4a94-abbb-d12741a9d1d1" providerId="ADAL" clId="{63E0CC7E-7D91-4608-8BDE-C540B3F3D2F1}" dt="2024-07-20T00:14:14.408" v="5530" actId="1076"/>
          <ac:picMkLst>
            <pc:docMk/>
            <pc:sldMk cId="2394413719" sldId="343"/>
            <ac:picMk id="2056" creationId="{4093A2E0-5DC7-6627-64E3-A23E5C47F8C2}"/>
          </ac:picMkLst>
        </pc:picChg>
        <pc:picChg chg="add mod">
          <ac:chgData name="Rechner, Thomas (Naracoorte High School)" userId="5999af2d-471c-4a94-abbb-d12741a9d1d1" providerId="ADAL" clId="{63E0CC7E-7D91-4608-8BDE-C540B3F3D2F1}" dt="2024-07-20T00:12:14.127" v="5516" actId="1076"/>
          <ac:picMkLst>
            <pc:docMk/>
            <pc:sldMk cId="2394413719" sldId="343"/>
            <ac:picMk id="2058" creationId="{18B42746-F12E-C6A9-4186-90B481BFAF1A}"/>
          </ac:picMkLst>
        </pc:picChg>
      </pc:sldChg>
      <pc:sldChg chg="addSp modSp new mod ord setBg">
        <pc:chgData name="Rechner, Thomas (Naracoorte High School)" userId="5999af2d-471c-4a94-abbb-d12741a9d1d1" providerId="ADAL" clId="{63E0CC7E-7D91-4608-8BDE-C540B3F3D2F1}" dt="2024-07-17T00:07:41.017" v="5334" actId="20577"/>
        <pc:sldMkLst>
          <pc:docMk/>
          <pc:sldMk cId="689981445" sldId="344"/>
        </pc:sldMkLst>
        <pc:spChg chg="mod">
          <ac:chgData name="Rechner, Thomas (Naracoorte High School)" userId="5999af2d-471c-4a94-abbb-d12741a9d1d1" providerId="ADAL" clId="{63E0CC7E-7D91-4608-8BDE-C540B3F3D2F1}" dt="2024-07-16T05:07:32.517" v="3985" actId="26606"/>
          <ac:spMkLst>
            <pc:docMk/>
            <pc:sldMk cId="689981445" sldId="344"/>
            <ac:spMk id="2" creationId="{F2D107C7-EF3E-F356-CA13-85E37AC729E8}"/>
          </ac:spMkLst>
        </pc:spChg>
        <pc:spChg chg="mod">
          <ac:chgData name="Rechner, Thomas (Naracoorte High School)" userId="5999af2d-471c-4a94-abbb-d12741a9d1d1" providerId="ADAL" clId="{63E0CC7E-7D91-4608-8BDE-C540B3F3D2F1}" dt="2024-07-17T00:07:41.017" v="5334" actId="20577"/>
          <ac:spMkLst>
            <pc:docMk/>
            <pc:sldMk cId="689981445" sldId="344"/>
            <ac:spMk id="3" creationId="{56C2E720-957D-B030-5BB5-66D6B6DA9A2A}"/>
          </ac:spMkLst>
        </pc:spChg>
        <pc:spChg chg="add">
          <ac:chgData name="Rechner, Thomas (Naracoorte High School)" userId="5999af2d-471c-4a94-abbb-d12741a9d1d1" providerId="ADAL" clId="{63E0CC7E-7D91-4608-8BDE-C540B3F3D2F1}" dt="2024-07-16T05:07:32.517" v="3985" actId="26606"/>
          <ac:spMkLst>
            <pc:docMk/>
            <pc:sldMk cId="689981445" sldId="344"/>
            <ac:spMk id="2055" creationId="{201CC55D-ED54-4C5C-95E6-10947BD1103B}"/>
          </ac:spMkLst>
        </pc:spChg>
        <pc:spChg chg="add">
          <ac:chgData name="Rechner, Thomas (Naracoorte High School)" userId="5999af2d-471c-4a94-abbb-d12741a9d1d1" providerId="ADAL" clId="{63E0CC7E-7D91-4608-8BDE-C540B3F3D2F1}" dt="2024-07-16T05:07:32.517" v="3985" actId="26606"/>
          <ac:spMkLst>
            <pc:docMk/>
            <pc:sldMk cId="689981445" sldId="344"/>
            <ac:spMk id="2061" creationId="{3873B707-463F-40B0-8227-E8CC6C67EB25}"/>
          </ac:spMkLst>
        </pc:spChg>
        <pc:spChg chg="add">
          <ac:chgData name="Rechner, Thomas (Naracoorte High School)" userId="5999af2d-471c-4a94-abbb-d12741a9d1d1" providerId="ADAL" clId="{63E0CC7E-7D91-4608-8BDE-C540B3F3D2F1}" dt="2024-07-16T05:07:32.517" v="3985" actId="26606"/>
          <ac:spMkLst>
            <pc:docMk/>
            <pc:sldMk cId="689981445" sldId="344"/>
            <ac:spMk id="2063" creationId="{C13237C8-E62C-4F0D-A318-BD6FB6C2D138}"/>
          </ac:spMkLst>
        </pc:spChg>
        <pc:spChg chg="add">
          <ac:chgData name="Rechner, Thomas (Naracoorte High School)" userId="5999af2d-471c-4a94-abbb-d12741a9d1d1" providerId="ADAL" clId="{63E0CC7E-7D91-4608-8BDE-C540B3F3D2F1}" dt="2024-07-16T05:07:32.517" v="3985" actId="26606"/>
          <ac:spMkLst>
            <pc:docMk/>
            <pc:sldMk cId="689981445" sldId="344"/>
            <ac:spMk id="2065" creationId="{19C9EAEA-39D0-4B0E-A0EB-51E7B26740B1}"/>
          </ac:spMkLst>
        </pc:spChg>
        <pc:grpChg chg="add">
          <ac:chgData name="Rechner, Thomas (Naracoorte High School)" userId="5999af2d-471c-4a94-abbb-d12741a9d1d1" providerId="ADAL" clId="{63E0CC7E-7D91-4608-8BDE-C540B3F3D2F1}" dt="2024-07-16T05:07:32.517" v="3985" actId="26606"/>
          <ac:grpSpMkLst>
            <pc:docMk/>
            <pc:sldMk cId="689981445" sldId="344"/>
            <ac:grpSpMk id="2057" creationId="{1DE889C7-FAD6-4397-98E2-05D503484459}"/>
          </ac:grpSpMkLst>
        </pc:grpChg>
        <pc:picChg chg="add mod">
          <ac:chgData name="Rechner, Thomas (Naracoorte High School)" userId="5999af2d-471c-4a94-abbb-d12741a9d1d1" providerId="ADAL" clId="{63E0CC7E-7D91-4608-8BDE-C540B3F3D2F1}" dt="2024-07-16T05:07:32.517" v="3985" actId="26606"/>
          <ac:picMkLst>
            <pc:docMk/>
            <pc:sldMk cId="689981445" sldId="344"/>
            <ac:picMk id="2050" creationId="{A96BE9A8-A8F6-3DEB-3CF7-85D3FEE2D211}"/>
          </ac:picMkLst>
        </pc:picChg>
      </pc:sldChg>
      <pc:sldChg chg="modSp add mod ord">
        <pc:chgData name="Rechner, Thomas (Naracoorte High School)" userId="5999af2d-471c-4a94-abbb-d12741a9d1d1" providerId="ADAL" clId="{63E0CC7E-7D91-4608-8BDE-C540B3F3D2F1}" dt="2024-07-19T23:59:36.302" v="5467"/>
        <pc:sldMkLst>
          <pc:docMk/>
          <pc:sldMk cId="977463757" sldId="345"/>
        </pc:sldMkLst>
        <pc:spChg chg="mod">
          <ac:chgData name="Rechner, Thomas (Naracoorte High School)" userId="5999af2d-471c-4a94-abbb-d12741a9d1d1" providerId="ADAL" clId="{63E0CC7E-7D91-4608-8BDE-C540B3F3D2F1}" dt="2024-07-16T05:08:23.135" v="3999" actId="20577"/>
          <ac:spMkLst>
            <pc:docMk/>
            <pc:sldMk cId="977463757" sldId="345"/>
            <ac:spMk id="2" creationId="{F2D107C7-EF3E-F356-CA13-85E37AC729E8}"/>
          </ac:spMkLst>
        </pc:spChg>
        <pc:spChg chg="mod">
          <ac:chgData name="Rechner, Thomas (Naracoorte High School)" userId="5999af2d-471c-4a94-abbb-d12741a9d1d1" providerId="ADAL" clId="{63E0CC7E-7D91-4608-8BDE-C540B3F3D2F1}" dt="2024-07-16T05:14:26.633" v="4402" actId="20577"/>
          <ac:spMkLst>
            <pc:docMk/>
            <pc:sldMk cId="977463757" sldId="345"/>
            <ac:spMk id="3" creationId="{56C2E720-957D-B030-5BB5-66D6B6DA9A2A}"/>
          </ac:spMkLst>
        </pc:spChg>
      </pc:sldChg>
      <pc:sldChg chg="new del">
        <pc:chgData name="Rechner, Thomas (Naracoorte High School)" userId="5999af2d-471c-4a94-abbb-d12741a9d1d1" providerId="ADAL" clId="{63E0CC7E-7D91-4608-8BDE-C540B3F3D2F1}" dt="2024-07-16T23:30:18.559" v="4747" actId="47"/>
        <pc:sldMkLst>
          <pc:docMk/>
          <pc:sldMk cId="272049796" sldId="346"/>
        </pc:sldMkLst>
      </pc:sldChg>
      <pc:sldChg chg="addSp modSp new mod setBg">
        <pc:chgData name="Rechner, Thomas (Naracoorte High School)" userId="5999af2d-471c-4a94-abbb-d12741a9d1d1" providerId="ADAL" clId="{63E0CC7E-7D91-4608-8BDE-C540B3F3D2F1}" dt="2024-07-16T23:10:22.955" v="4729" actId="26606"/>
        <pc:sldMkLst>
          <pc:docMk/>
          <pc:sldMk cId="3766708669" sldId="347"/>
        </pc:sldMkLst>
        <pc:spChg chg="add">
          <ac:chgData name="Rechner, Thomas (Naracoorte High School)" userId="5999af2d-471c-4a94-abbb-d12741a9d1d1" providerId="ADAL" clId="{63E0CC7E-7D91-4608-8BDE-C540B3F3D2F1}" dt="2024-07-16T23:10:22.955" v="4729" actId="26606"/>
          <ac:spMkLst>
            <pc:docMk/>
            <pc:sldMk cId="3766708669" sldId="347"/>
            <ac:spMk id="8" creationId="{32BC26D8-82FB-445E-AA49-62A77D7C1EE0}"/>
          </ac:spMkLst>
        </pc:spChg>
        <pc:spChg chg="add">
          <ac:chgData name="Rechner, Thomas (Naracoorte High School)" userId="5999af2d-471c-4a94-abbb-d12741a9d1d1" providerId="ADAL" clId="{63E0CC7E-7D91-4608-8BDE-C540B3F3D2F1}" dt="2024-07-16T23:10:22.955" v="4729" actId="26606"/>
          <ac:spMkLst>
            <pc:docMk/>
            <pc:sldMk cId="3766708669" sldId="347"/>
            <ac:spMk id="10" creationId="{CB44330D-EA18-4254-AA95-EB49948539B8}"/>
          </ac:spMkLst>
        </pc:spChg>
        <pc:picChg chg="add mod">
          <ac:chgData name="Rechner, Thomas (Naracoorte High School)" userId="5999af2d-471c-4a94-abbb-d12741a9d1d1" providerId="ADAL" clId="{63E0CC7E-7D91-4608-8BDE-C540B3F3D2F1}" dt="2024-07-16T23:10:22.955" v="4729" actId="26606"/>
          <ac:picMkLst>
            <pc:docMk/>
            <pc:sldMk cId="3766708669" sldId="347"/>
            <ac:picMk id="3" creationId="{E8749004-CA17-A97A-F037-3F21658E8E8D}"/>
          </ac:picMkLst>
        </pc:picChg>
      </pc:sldChg>
      <pc:sldChg chg="addSp modSp new mod setBg">
        <pc:chgData name="Rechner, Thomas (Naracoorte High School)" userId="5999af2d-471c-4a94-abbb-d12741a9d1d1" providerId="ADAL" clId="{63E0CC7E-7D91-4608-8BDE-C540B3F3D2F1}" dt="2024-07-16T23:12:31.080" v="4732" actId="26606"/>
        <pc:sldMkLst>
          <pc:docMk/>
          <pc:sldMk cId="759617835" sldId="348"/>
        </pc:sldMkLst>
        <pc:spChg chg="add">
          <ac:chgData name="Rechner, Thomas (Naracoorte High School)" userId="5999af2d-471c-4a94-abbb-d12741a9d1d1" providerId="ADAL" clId="{63E0CC7E-7D91-4608-8BDE-C540B3F3D2F1}" dt="2024-07-16T23:12:31.080" v="4732" actId="26606"/>
          <ac:spMkLst>
            <pc:docMk/>
            <pc:sldMk cId="759617835" sldId="348"/>
            <ac:spMk id="8" creationId="{32BC26D8-82FB-445E-AA49-62A77D7C1EE0}"/>
          </ac:spMkLst>
        </pc:spChg>
        <pc:spChg chg="add">
          <ac:chgData name="Rechner, Thomas (Naracoorte High School)" userId="5999af2d-471c-4a94-abbb-d12741a9d1d1" providerId="ADAL" clId="{63E0CC7E-7D91-4608-8BDE-C540B3F3D2F1}" dt="2024-07-16T23:12:31.080" v="4732" actId="26606"/>
          <ac:spMkLst>
            <pc:docMk/>
            <pc:sldMk cId="759617835" sldId="348"/>
            <ac:spMk id="10" creationId="{CB44330D-EA18-4254-AA95-EB49948539B8}"/>
          </ac:spMkLst>
        </pc:spChg>
        <pc:picChg chg="add mod">
          <ac:chgData name="Rechner, Thomas (Naracoorte High School)" userId="5999af2d-471c-4a94-abbb-d12741a9d1d1" providerId="ADAL" clId="{63E0CC7E-7D91-4608-8BDE-C540B3F3D2F1}" dt="2024-07-16T23:12:31.080" v="4732" actId="26606"/>
          <ac:picMkLst>
            <pc:docMk/>
            <pc:sldMk cId="759617835" sldId="348"/>
            <ac:picMk id="3" creationId="{423F0B64-9080-102E-AE6F-B971FB03B276}"/>
          </ac:picMkLst>
        </pc:picChg>
      </pc:sldChg>
      <pc:sldChg chg="addSp delSp modSp new mod ord setBg">
        <pc:chgData name="Rechner, Thomas (Naracoorte High School)" userId="5999af2d-471c-4a94-abbb-d12741a9d1d1" providerId="ADAL" clId="{63E0CC7E-7D91-4608-8BDE-C540B3F3D2F1}" dt="2024-07-20T00:50:47.752" v="6168" actId="20577"/>
        <pc:sldMkLst>
          <pc:docMk/>
          <pc:sldMk cId="3314254155" sldId="349"/>
        </pc:sldMkLst>
        <pc:spChg chg="add mod ord">
          <ac:chgData name="Rechner, Thomas (Naracoorte High School)" userId="5999af2d-471c-4a94-abbb-d12741a9d1d1" providerId="ADAL" clId="{63E0CC7E-7D91-4608-8BDE-C540B3F3D2F1}" dt="2024-07-20T00:50:47.752" v="6168" actId="20577"/>
          <ac:spMkLst>
            <pc:docMk/>
            <pc:sldMk cId="3314254155" sldId="349"/>
            <ac:spMk id="3" creationId="{699101CC-2A26-4371-B292-82173A632509}"/>
          </ac:spMkLst>
        </pc:spChg>
        <pc:spChg chg="add del">
          <ac:chgData name="Rechner, Thomas (Naracoorte High School)" userId="5999af2d-471c-4a94-abbb-d12741a9d1d1" providerId="ADAL" clId="{63E0CC7E-7D91-4608-8BDE-C540B3F3D2F1}" dt="2024-07-20T00:35:28.325" v="5635" actId="26606"/>
          <ac:spMkLst>
            <pc:docMk/>
            <pc:sldMk cId="3314254155" sldId="349"/>
            <ac:spMk id="1031" creationId="{AB8C311F-7253-4AED-9701-7FC0708C41C7}"/>
          </ac:spMkLst>
        </pc:spChg>
        <pc:spChg chg="add del">
          <ac:chgData name="Rechner, Thomas (Naracoorte High School)" userId="5999af2d-471c-4a94-abbb-d12741a9d1d1" providerId="ADAL" clId="{63E0CC7E-7D91-4608-8BDE-C540B3F3D2F1}" dt="2024-07-20T00:35:28.325" v="5635" actId="26606"/>
          <ac:spMkLst>
            <pc:docMk/>
            <pc:sldMk cId="3314254155" sldId="349"/>
            <ac:spMk id="1033" creationId="{E2384209-CB15-4CDF-9D31-C44FD9A3F20D}"/>
          </ac:spMkLst>
        </pc:spChg>
        <pc:spChg chg="add del">
          <ac:chgData name="Rechner, Thomas (Naracoorte High School)" userId="5999af2d-471c-4a94-abbb-d12741a9d1d1" providerId="ADAL" clId="{63E0CC7E-7D91-4608-8BDE-C540B3F3D2F1}" dt="2024-07-20T00:35:28.325" v="5635" actId="26606"/>
          <ac:spMkLst>
            <pc:docMk/>
            <pc:sldMk cId="3314254155" sldId="349"/>
            <ac:spMk id="1035" creationId="{2633B3B5-CC90-43F0-8714-D31D1F3F0209}"/>
          </ac:spMkLst>
        </pc:spChg>
        <pc:spChg chg="add del">
          <ac:chgData name="Rechner, Thomas (Naracoorte High School)" userId="5999af2d-471c-4a94-abbb-d12741a9d1d1" providerId="ADAL" clId="{63E0CC7E-7D91-4608-8BDE-C540B3F3D2F1}" dt="2024-07-20T00:35:28.325" v="5635" actId="26606"/>
          <ac:spMkLst>
            <pc:docMk/>
            <pc:sldMk cId="3314254155" sldId="349"/>
            <ac:spMk id="1037" creationId="{A8D57A06-A426-446D-B02C-A2DC6B62E45E}"/>
          </ac:spMkLst>
        </pc:spChg>
        <pc:spChg chg="add del">
          <ac:chgData name="Rechner, Thomas (Naracoorte High School)" userId="5999af2d-471c-4a94-abbb-d12741a9d1d1" providerId="ADAL" clId="{63E0CC7E-7D91-4608-8BDE-C540B3F3D2F1}" dt="2024-07-20T00:38:53.400" v="5859" actId="26606"/>
          <ac:spMkLst>
            <pc:docMk/>
            <pc:sldMk cId="3314254155" sldId="349"/>
            <ac:spMk id="1042" creationId="{F3060C83-F051-4F0E-ABAD-AA0DFC48B218}"/>
          </ac:spMkLst>
        </pc:spChg>
        <pc:spChg chg="add del">
          <ac:chgData name="Rechner, Thomas (Naracoorte High School)" userId="5999af2d-471c-4a94-abbb-d12741a9d1d1" providerId="ADAL" clId="{63E0CC7E-7D91-4608-8BDE-C540B3F3D2F1}" dt="2024-07-20T00:38:53.400" v="5859" actId="26606"/>
          <ac:spMkLst>
            <pc:docMk/>
            <pc:sldMk cId="3314254155" sldId="349"/>
            <ac:spMk id="1044" creationId="{83C98ABE-055B-441F-B07E-44F97F083C39}"/>
          </ac:spMkLst>
        </pc:spChg>
        <pc:spChg chg="add del">
          <ac:chgData name="Rechner, Thomas (Naracoorte High School)" userId="5999af2d-471c-4a94-abbb-d12741a9d1d1" providerId="ADAL" clId="{63E0CC7E-7D91-4608-8BDE-C540B3F3D2F1}" dt="2024-07-20T00:38:53.400" v="5859" actId="26606"/>
          <ac:spMkLst>
            <pc:docMk/>
            <pc:sldMk cId="3314254155" sldId="349"/>
            <ac:spMk id="1046" creationId="{29FDB030-9B49-4CED-8CCD-4D99382388AC}"/>
          </ac:spMkLst>
        </pc:spChg>
        <pc:spChg chg="add del">
          <ac:chgData name="Rechner, Thomas (Naracoorte High School)" userId="5999af2d-471c-4a94-abbb-d12741a9d1d1" providerId="ADAL" clId="{63E0CC7E-7D91-4608-8BDE-C540B3F3D2F1}" dt="2024-07-20T00:38:53.400" v="5859" actId="26606"/>
          <ac:spMkLst>
            <pc:docMk/>
            <pc:sldMk cId="3314254155" sldId="349"/>
            <ac:spMk id="1048" creationId="{3783CA14-24A1-485C-8B30-D6A5D87987AD}"/>
          </ac:spMkLst>
        </pc:spChg>
        <pc:spChg chg="add del">
          <ac:chgData name="Rechner, Thomas (Naracoorte High School)" userId="5999af2d-471c-4a94-abbb-d12741a9d1d1" providerId="ADAL" clId="{63E0CC7E-7D91-4608-8BDE-C540B3F3D2F1}" dt="2024-07-20T00:38:53.400" v="5859" actId="26606"/>
          <ac:spMkLst>
            <pc:docMk/>
            <pc:sldMk cId="3314254155" sldId="349"/>
            <ac:spMk id="1050" creationId="{9A97C86A-04D6-40F7-AE84-31AB43E6A846}"/>
          </ac:spMkLst>
        </pc:spChg>
        <pc:spChg chg="add del">
          <ac:chgData name="Rechner, Thomas (Naracoorte High School)" userId="5999af2d-471c-4a94-abbb-d12741a9d1d1" providerId="ADAL" clId="{63E0CC7E-7D91-4608-8BDE-C540B3F3D2F1}" dt="2024-07-20T00:38:53.400" v="5859" actId="26606"/>
          <ac:spMkLst>
            <pc:docMk/>
            <pc:sldMk cId="3314254155" sldId="349"/>
            <ac:spMk id="1052" creationId="{FF9F2414-84E8-453E-B1F3-389FDE8192D9}"/>
          </ac:spMkLst>
        </pc:spChg>
        <pc:spChg chg="add del">
          <ac:chgData name="Rechner, Thomas (Naracoorte High School)" userId="5999af2d-471c-4a94-abbb-d12741a9d1d1" providerId="ADAL" clId="{63E0CC7E-7D91-4608-8BDE-C540B3F3D2F1}" dt="2024-07-20T00:38:53.400" v="5859" actId="26606"/>
          <ac:spMkLst>
            <pc:docMk/>
            <pc:sldMk cId="3314254155" sldId="349"/>
            <ac:spMk id="1054" creationId="{3ECA69A1-7536-43AC-85EF-C7106179F5ED}"/>
          </ac:spMkLst>
        </pc:spChg>
        <pc:spChg chg="add del">
          <ac:chgData name="Rechner, Thomas (Naracoorte High School)" userId="5999af2d-471c-4a94-abbb-d12741a9d1d1" providerId="ADAL" clId="{63E0CC7E-7D91-4608-8BDE-C540B3F3D2F1}" dt="2024-07-20T00:38:53.400" v="5859" actId="26606"/>
          <ac:spMkLst>
            <pc:docMk/>
            <pc:sldMk cId="3314254155" sldId="349"/>
            <ac:spMk id="1059" creationId="{21516CB1-E8C8-4751-B6A6-46B2D1E72A61}"/>
          </ac:spMkLst>
        </pc:spChg>
        <pc:spChg chg="add del">
          <ac:chgData name="Rechner, Thomas (Naracoorte High School)" userId="5999af2d-471c-4a94-abbb-d12741a9d1d1" providerId="ADAL" clId="{63E0CC7E-7D91-4608-8BDE-C540B3F3D2F1}" dt="2024-07-20T00:38:53.400" v="5859" actId="26606"/>
          <ac:spMkLst>
            <pc:docMk/>
            <pc:sldMk cId="3314254155" sldId="349"/>
            <ac:spMk id="1061" creationId="{90C0C0D1-E79A-41FF-8322-256F6DD1499B}"/>
          </ac:spMkLst>
        </pc:spChg>
        <pc:spChg chg="add del">
          <ac:chgData name="Rechner, Thomas (Naracoorte High School)" userId="5999af2d-471c-4a94-abbb-d12741a9d1d1" providerId="ADAL" clId="{63E0CC7E-7D91-4608-8BDE-C540B3F3D2F1}" dt="2024-07-20T00:38:53.400" v="5859" actId="26606"/>
          <ac:spMkLst>
            <pc:docMk/>
            <pc:sldMk cId="3314254155" sldId="349"/>
            <ac:spMk id="1063" creationId="{395FA420-5595-49D1-9D5F-79EC43B55574}"/>
          </ac:spMkLst>
        </pc:spChg>
        <pc:picChg chg="add mod">
          <ac:chgData name="Rechner, Thomas (Naracoorte High School)" userId="5999af2d-471c-4a94-abbb-d12741a9d1d1" providerId="ADAL" clId="{63E0CC7E-7D91-4608-8BDE-C540B3F3D2F1}" dt="2024-07-20T00:38:53.400" v="5859" actId="26606"/>
          <ac:picMkLst>
            <pc:docMk/>
            <pc:sldMk cId="3314254155" sldId="349"/>
            <ac:picMk id="4" creationId="{A0E51ECD-6CE3-14FA-788C-A9F8E7683DE0}"/>
          </ac:picMkLst>
        </pc:picChg>
        <pc:picChg chg="add mod">
          <ac:chgData name="Rechner, Thomas (Naracoorte High School)" userId="5999af2d-471c-4a94-abbb-d12741a9d1d1" providerId="ADAL" clId="{63E0CC7E-7D91-4608-8BDE-C540B3F3D2F1}" dt="2024-07-20T00:38:53.400" v="5859" actId="26606"/>
          <ac:picMkLst>
            <pc:docMk/>
            <pc:sldMk cId="3314254155" sldId="349"/>
            <ac:picMk id="1026" creationId="{6183730F-40D3-6F7E-520A-AFC97E352B78}"/>
          </ac:picMkLst>
        </pc:picChg>
      </pc:sldChg>
      <pc:sldChg chg="addSp delSp modSp add mod ord">
        <pc:chgData name="Rechner, Thomas (Naracoorte High School)" userId="5999af2d-471c-4a94-abbb-d12741a9d1d1" providerId="ADAL" clId="{63E0CC7E-7D91-4608-8BDE-C540B3F3D2F1}" dt="2024-07-20T00:33:30.373" v="5616" actId="9405"/>
        <pc:sldMkLst>
          <pc:docMk/>
          <pc:sldMk cId="805231655" sldId="350"/>
        </pc:sldMkLst>
        <pc:picChg chg="del">
          <ac:chgData name="Rechner, Thomas (Naracoorte High School)" userId="5999af2d-471c-4a94-abbb-d12741a9d1d1" providerId="ADAL" clId="{63E0CC7E-7D91-4608-8BDE-C540B3F3D2F1}" dt="2024-07-16T23:24:46.966" v="4740" actId="478"/>
          <ac:picMkLst>
            <pc:docMk/>
            <pc:sldMk cId="805231655" sldId="350"/>
            <ac:picMk id="3" creationId="{FA14A174-2D3F-9A44-7AF8-C1B9D8ACDA7A}"/>
          </ac:picMkLst>
        </pc:picChg>
        <pc:picChg chg="add mod">
          <ac:chgData name="Rechner, Thomas (Naracoorte High School)" userId="5999af2d-471c-4a94-abbb-d12741a9d1d1" providerId="ADAL" clId="{63E0CC7E-7D91-4608-8BDE-C540B3F3D2F1}" dt="2024-07-20T00:08:12.823" v="5478" actId="1076"/>
          <ac:picMkLst>
            <pc:docMk/>
            <pc:sldMk cId="805231655" sldId="350"/>
            <ac:picMk id="4" creationId="{9939CE59-6E43-4AA3-0ACD-78AB50E38065}"/>
          </ac:picMkLst>
        </pc:picChg>
        <pc:picChg chg="add mod">
          <ac:chgData name="Rechner, Thomas (Naracoorte High School)" userId="5999af2d-471c-4a94-abbb-d12741a9d1d1" providerId="ADAL" clId="{63E0CC7E-7D91-4608-8BDE-C540B3F3D2F1}" dt="2024-07-20T00:08:07.304" v="5476" actId="1076"/>
          <ac:picMkLst>
            <pc:docMk/>
            <pc:sldMk cId="805231655" sldId="350"/>
            <ac:picMk id="6" creationId="{B2E73EED-5628-63BE-2C1D-AA7CB5C32B3F}"/>
          </ac:picMkLst>
        </pc:picChg>
        <pc:inkChg chg="del">
          <ac:chgData name="Rechner, Thomas (Naracoorte High School)" userId="5999af2d-471c-4a94-abbb-d12741a9d1d1" providerId="ADAL" clId="{63E0CC7E-7D91-4608-8BDE-C540B3F3D2F1}" dt="2024-07-16T23:24:49.560" v="4742" actId="478"/>
          <ac:inkMkLst>
            <pc:docMk/>
            <pc:sldMk cId="805231655" sldId="350"/>
            <ac:inkMk id="4" creationId="{9DB2E0B6-ED48-FB3F-8D07-B13D771DDC58}"/>
          </ac:inkMkLst>
        </pc:inkChg>
        <pc:inkChg chg="add">
          <ac:chgData name="Rechner, Thomas (Naracoorte High School)" userId="5999af2d-471c-4a94-abbb-d12741a9d1d1" providerId="ADAL" clId="{63E0CC7E-7D91-4608-8BDE-C540B3F3D2F1}" dt="2024-07-20T00:33:30.373" v="5616" actId="9405"/>
          <ac:inkMkLst>
            <pc:docMk/>
            <pc:sldMk cId="805231655" sldId="350"/>
            <ac:inkMk id="5" creationId="{8FE53372-9D55-A80D-F52B-5E9F5FDCA8D6}"/>
          </ac:inkMkLst>
        </pc:inkChg>
      </pc:sldChg>
      <pc:sldChg chg="new del">
        <pc:chgData name="Rechner, Thomas (Naracoorte High School)" userId="5999af2d-471c-4a94-abbb-d12741a9d1d1" providerId="ADAL" clId="{63E0CC7E-7D91-4608-8BDE-C540B3F3D2F1}" dt="2024-07-16T23:24:40.644" v="4738" actId="2696"/>
        <pc:sldMkLst>
          <pc:docMk/>
          <pc:sldMk cId="1133507312" sldId="350"/>
        </pc:sldMkLst>
      </pc:sldChg>
      <pc:sldChg chg="delSp modSp add del mod ord delAnim">
        <pc:chgData name="Rechner, Thomas (Naracoorte High School)" userId="5999af2d-471c-4a94-abbb-d12741a9d1d1" providerId="ADAL" clId="{63E0CC7E-7D91-4608-8BDE-C540B3F3D2F1}" dt="2024-07-19T23:57:13.563" v="5399" actId="47"/>
        <pc:sldMkLst>
          <pc:docMk/>
          <pc:sldMk cId="1400166696" sldId="351"/>
        </pc:sldMkLst>
        <pc:spChg chg="mod">
          <ac:chgData name="Rechner, Thomas (Naracoorte High School)" userId="5999af2d-471c-4a94-abbb-d12741a9d1d1" providerId="ADAL" clId="{63E0CC7E-7D91-4608-8BDE-C540B3F3D2F1}" dt="2024-07-19T23:56:35.834" v="5396" actId="27636"/>
          <ac:spMkLst>
            <pc:docMk/>
            <pc:sldMk cId="1400166696" sldId="351"/>
            <ac:spMk id="2" creationId="{B5853240-1550-E172-EB3C-35E31E156BB1}"/>
          </ac:spMkLst>
        </pc:spChg>
        <pc:picChg chg="del">
          <ac:chgData name="Rechner, Thomas (Naracoorte High School)" userId="5999af2d-471c-4a94-abbb-d12741a9d1d1" providerId="ADAL" clId="{63E0CC7E-7D91-4608-8BDE-C540B3F3D2F1}" dt="2024-07-19T23:56:38.034" v="5397" actId="478"/>
          <ac:picMkLst>
            <pc:docMk/>
            <pc:sldMk cId="1400166696" sldId="351"/>
            <ac:picMk id="3" creationId="{E3D98489-B855-4358-FCF0-F21523046F4A}"/>
          </ac:picMkLst>
        </pc:picChg>
        <pc:picChg chg="del">
          <ac:chgData name="Rechner, Thomas (Naracoorte High School)" userId="5999af2d-471c-4a94-abbb-d12741a9d1d1" providerId="ADAL" clId="{63E0CC7E-7D91-4608-8BDE-C540B3F3D2F1}" dt="2024-07-19T23:56:25.709" v="5371" actId="478"/>
          <ac:picMkLst>
            <pc:docMk/>
            <pc:sldMk cId="1400166696" sldId="351"/>
            <ac:picMk id="4" creationId="{DE1D8104-6957-AA57-F8DA-D010F5DB9522}"/>
          </ac:picMkLst>
        </pc:picChg>
      </pc:sldChg>
      <pc:sldChg chg="new del">
        <pc:chgData name="Rechner, Thomas (Naracoorte High School)" userId="5999af2d-471c-4a94-abbb-d12741a9d1d1" providerId="ADAL" clId="{63E0CC7E-7D91-4608-8BDE-C540B3F3D2F1}" dt="2024-07-19T23:55:53.852" v="5366" actId="47"/>
        <pc:sldMkLst>
          <pc:docMk/>
          <pc:sldMk cId="4128554127" sldId="351"/>
        </pc:sldMkLst>
      </pc:sldChg>
      <pc:sldChg chg="addSp delSp modSp add mod delAnim modAnim">
        <pc:chgData name="Rechner, Thomas (Naracoorte High School)" userId="5999af2d-471c-4a94-abbb-d12741a9d1d1" providerId="ADAL" clId="{63E0CC7E-7D91-4608-8BDE-C540B3F3D2F1}" dt="2024-07-19T23:58:59.243" v="5464" actId="14100"/>
        <pc:sldMkLst>
          <pc:docMk/>
          <pc:sldMk cId="2885099264" sldId="352"/>
        </pc:sldMkLst>
        <pc:spChg chg="mod">
          <ac:chgData name="Rechner, Thomas (Naracoorte High School)" userId="5999af2d-471c-4a94-abbb-d12741a9d1d1" providerId="ADAL" clId="{63E0CC7E-7D91-4608-8BDE-C540B3F3D2F1}" dt="2024-07-19T23:57:45.964" v="5450" actId="1076"/>
          <ac:spMkLst>
            <pc:docMk/>
            <pc:sldMk cId="2885099264" sldId="352"/>
            <ac:spMk id="2" creationId="{B5853240-1550-E172-EB3C-35E31E156BB1}"/>
          </ac:spMkLst>
        </pc:spChg>
        <pc:spChg chg="add mod">
          <ac:chgData name="Rechner, Thomas (Naracoorte High School)" userId="5999af2d-471c-4a94-abbb-d12741a9d1d1" providerId="ADAL" clId="{63E0CC7E-7D91-4608-8BDE-C540B3F3D2F1}" dt="2024-07-19T23:57:58.179" v="5455" actId="14100"/>
          <ac:spMkLst>
            <pc:docMk/>
            <pc:sldMk cId="2885099264" sldId="352"/>
            <ac:spMk id="5" creationId="{9C657F97-9896-D8B4-86CB-1F713C37850D}"/>
          </ac:spMkLst>
        </pc:spChg>
        <pc:picChg chg="mod">
          <ac:chgData name="Rechner, Thomas (Naracoorte High School)" userId="5999af2d-471c-4a94-abbb-d12741a9d1d1" providerId="ADAL" clId="{63E0CC7E-7D91-4608-8BDE-C540B3F3D2F1}" dt="2024-07-19T23:57:48.891" v="5452" actId="1076"/>
          <ac:picMkLst>
            <pc:docMk/>
            <pc:sldMk cId="2885099264" sldId="352"/>
            <ac:picMk id="3" creationId="{E3D98489-B855-4358-FCF0-F21523046F4A}"/>
          </ac:picMkLst>
        </pc:picChg>
        <pc:picChg chg="del">
          <ac:chgData name="Rechner, Thomas (Naracoorte High School)" userId="5999af2d-471c-4a94-abbb-d12741a9d1d1" providerId="ADAL" clId="{63E0CC7E-7D91-4608-8BDE-C540B3F3D2F1}" dt="2024-07-19T23:57:21.610" v="5400" actId="478"/>
          <ac:picMkLst>
            <pc:docMk/>
            <pc:sldMk cId="2885099264" sldId="352"/>
            <ac:picMk id="4" creationId="{DE1D8104-6957-AA57-F8DA-D010F5DB9522}"/>
          </ac:picMkLst>
        </pc:picChg>
        <pc:picChg chg="add mod">
          <ac:chgData name="Rechner, Thomas (Naracoorte High School)" userId="5999af2d-471c-4a94-abbb-d12741a9d1d1" providerId="ADAL" clId="{63E0CC7E-7D91-4608-8BDE-C540B3F3D2F1}" dt="2024-07-19T23:58:59.243" v="5464" actId="14100"/>
          <ac:picMkLst>
            <pc:docMk/>
            <pc:sldMk cId="2885099264" sldId="352"/>
            <ac:picMk id="6" creationId="{691B8941-5563-EC32-1B08-80F9DA6E76B8}"/>
          </ac:picMkLst>
        </pc:picChg>
        <pc:picChg chg="add mod">
          <ac:chgData name="Rechner, Thomas (Naracoorte High School)" userId="5999af2d-471c-4a94-abbb-d12741a9d1d1" providerId="ADAL" clId="{63E0CC7E-7D91-4608-8BDE-C540B3F3D2F1}" dt="2024-07-19T23:58:25.346" v="5461" actId="1076"/>
          <ac:picMkLst>
            <pc:docMk/>
            <pc:sldMk cId="2885099264" sldId="352"/>
            <ac:picMk id="1028" creationId="{268BAB1B-8E58-B3F4-ED3F-3DD2D84881BD}"/>
          </ac:picMkLst>
        </pc:picChg>
      </pc:sldChg>
      <pc:sldChg chg="addSp modSp new mod setBg">
        <pc:chgData name="Rechner, Thomas (Naracoorte High School)" userId="5999af2d-471c-4a94-abbb-d12741a9d1d1" providerId="ADAL" clId="{63E0CC7E-7D91-4608-8BDE-C540B3F3D2F1}" dt="2024-07-20T00:34:09.543" v="5634" actId="26606"/>
        <pc:sldMkLst>
          <pc:docMk/>
          <pc:sldMk cId="1358278755" sldId="353"/>
        </pc:sldMkLst>
        <pc:spChg chg="mod">
          <ac:chgData name="Rechner, Thomas (Naracoorte High School)" userId="5999af2d-471c-4a94-abbb-d12741a9d1d1" providerId="ADAL" clId="{63E0CC7E-7D91-4608-8BDE-C540B3F3D2F1}" dt="2024-07-20T00:34:09.543" v="5634" actId="26606"/>
          <ac:spMkLst>
            <pc:docMk/>
            <pc:sldMk cId="1358278755" sldId="353"/>
            <ac:spMk id="2" creationId="{856C24E2-9941-E49D-10D0-2E6FC9164704}"/>
          </ac:spMkLst>
        </pc:spChg>
        <pc:spChg chg="add">
          <ac:chgData name="Rechner, Thomas (Naracoorte High School)" userId="5999af2d-471c-4a94-abbb-d12741a9d1d1" providerId="ADAL" clId="{63E0CC7E-7D91-4608-8BDE-C540B3F3D2F1}" dt="2024-07-20T00:34:09.543" v="5634" actId="26606"/>
          <ac:spMkLst>
            <pc:docMk/>
            <pc:sldMk cId="1358278755" sldId="353"/>
            <ac:spMk id="7" creationId="{FFD48BC7-DC40-47DE-87EE-9F4B6ECB9ABB}"/>
          </ac:spMkLst>
        </pc:spChg>
        <pc:spChg chg="add">
          <ac:chgData name="Rechner, Thomas (Naracoorte High School)" userId="5999af2d-471c-4a94-abbb-d12741a9d1d1" providerId="ADAL" clId="{63E0CC7E-7D91-4608-8BDE-C540B3F3D2F1}" dt="2024-07-20T00:34:09.543" v="5634" actId="26606"/>
          <ac:spMkLst>
            <pc:docMk/>
            <pc:sldMk cId="1358278755" sldId="353"/>
            <ac:spMk id="9" creationId="{E502BBC7-2C76-46F3-BC24-5985BC13DB88}"/>
          </ac:spMkLst>
        </pc:spChg>
        <pc:spChg chg="add">
          <ac:chgData name="Rechner, Thomas (Naracoorte High School)" userId="5999af2d-471c-4a94-abbb-d12741a9d1d1" providerId="ADAL" clId="{63E0CC7E-7D91-4608-8BDE-C540B3F3D2F1}" dt="2024-07-20T00:34:09.543" v="5634" actId="26606"/>
          <ac:spMkLst>
            <pc:docMk/>
            <pc:sldMk cId="1358278755" sldId="353"/>
            <ac:spMk id="11" creationId="{C7F28D52-2A5F-4D23-81AE-7CB8B591C7AF}"/>
          </ac:spMkLst>
        </pc:spChg>
        <pc:spChg chg="add">
          <ac:chgData name="Rechner, Thomas (Naracoorte High School)" userId="5999af2d-471c-4a94-abbb-d12741a9d1d1" providerId="ADAL" clId="{63E0CC7E-7D91-4608-8BDE-C540B3F3D2F1}" dt="2024-07-20T00:34:09.543" v="5634" actId="26606"/>
          <ac:spMkLst>
            <pc:docMk/>
            <pc:sldMk cId="1358278755" sldId="353"/>
            <ac:spMk id="13" creationId="{3629484E-3792-4B3D-89AD-7C8A1ED0E0D4}"/>
          </ac:spMkLst>
        </pc:spChg>
      </pc:sldChg>
      <pc:sldChg chg="add del">
        <pc:chgData name="Rechner, Thomas (Naracoorte High School)" userId="5999af2d-471c-4a94-abbb-d12741a9d1d1" providerId="ADAL" clId="{63E0CC7E-7D91-4608-8BDE-C540B3F3D2F1}" dt="2024-07-19T23:57:25.523" v="5402"/>
        <pc:sldMkLst>
          <pc:docMk/>
          <pc:sldMk cId="3006582794" sldId="35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6T04:55:00.061"/>
    </inkml:context>
    <inkml:brush xml:id="br0">
      <inkml:brushProperty name="width" value="0.05" units="cm"/>
      <inkml:brushProperty name="height" value="0.05" units="cm"/>
    </inkml:brush>
  </inkml:definitions>
  <inkml:trace contextRef="#ctx0" brushRef="#br0">3558 195 24575,'-24'-9'0,"0"1"0,-1 0 0,-1 2 0,1 1 0,-1 2 0,0 0 0,-51 2 0,28-1 0,-243-7 0,-211-13 0,-262-47 0,276 22 0,455 45 0,1 1 0,-1 2 0,1 1 0,-64 12 0,45-1 0,1 2 0,-59 26 0,64-22 0,-40 15 0,-127 72 0,188-91 0,0 1 0,2 1 0,0 1 0,1 1 0,0 1 0,2 1 0,0 1 0,2 1 0,-21 32 0,13-7 0,1 1 0,3 2 0,2 0 0,2 2 0,2 0 0,-16 103 0,21-69 0,4 1 0,4-1 0,13 144 0,-7-205 0,2 0 0,1 0 0,1 0 0,1-1 0,1 0 0,23 43 0,92 131 0,-76-128 0,4 1 0,4-2 0,3-2 0,87 77 0,-95-103 0,2-2 0,1-2 0,97 50 0,14 10 0,-84-48 0,1-4 0,3-3 0,168 58 0,-173-73 0,357 109 0,-346-114 0,0-4 0,179 12 0,400-31 0,-634-2 0,0-2 0,-1-2 0,0-1 0,0-2 0,50-19 0,158-83 0,-57 23 0,-149 71 0,-1-1 0,-1-2 0,0-2 0,51-41 0,-25 9 0,70-79 0,-122 122 0,38-38 0,-2-2 0,-3-2 0,-2-1 0,33-61 0,-19 12 0,64-174 0,-100 224 0,-2-1 0,-3 0 0,-3-1 0,-2 0 0,3-86 0,-10 80 0,-4-103 0,2 148 0,-2 0 0,0 0 0,0 0 0,-2 0 0,0 1 0,-1-1 0,-13-26 0,-26-24 0,-2 1 0,-102-106 0,105 124 0,8 11 0,-1 2 0,-1 1 0,-2 3 0,-2 1 0,0 1 0,-2 3 0,-79-34 0,83 44 0,0 1 0,0 3 0,-65-11 0,-130-5 0,150 19 0,-27 3 57,70 4-768,-77-11 0,94 7-6115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0T00:33:30.368"/>
    </inkml:context>
    <inkml:brush xml:id="br0">
      <inkml:brushProperty name="width" value="0.05" units="cm"/>
      <inkml:brushProperty name="height" value="0.05" units="cm"/>
    </inkml:brush>
  </inkml:definitions>
  <inkml:trace contextRef="#ctx0" brushRef="#br0">1088 77 24575,'-87'4'0,"-153"27"0,28-1 0,147-23 0,-1 3 0,1 3 0,-75 25 0,130-34 0,1 0 0,-1 0 0,0 1 0,1 0 0,0 1 0,0 0 0,1 1 0,0-1 0,0 2 0,0-1 0,1 1 0,-7 9 0,4-3 0,1 1 0,1 0 0,0 0 0,0 1 0,2 0 0,-8 29 0,3 6 0,3-1 0,2 1 0,1 100 0,4-132 0,2 1 0,0-1 0,1 0 0,1 1 0,0-1 0,2 0 0,0 0 0,1-1 0,1 0 0,1 0 0,0 0 0,1-1 0,1 0 0,1-1 0,0 0 0,18 18 0,170 171 0,-112-106 0,-1-2 0,-30-44 0,123 89 0,-157-129 0,1-1 0,0 0 0,1-2 0,0 0 0,1-2 0,49 10 0,164 11 0,-121-18 0,89 20 0,-111-15 0,1-3 0,107-1 0,-88-12 0,-17 1 0,133-16 0,-199 11 0,-1-2 0,0-1 0,-1-2 0,1-1 0,-2-1 0,0-1 0,0-2 0,36-23 0,121-107 0,-170 129 0,-2 0 0,0-1 0,-1 0 0,0-1 0,-2 0 0,0-1 0,0 0 0,-2-1 0,-1 0 0,0-1 0,8-31 0,-5 6 0,-2-1 0,-2 0 0,-2 0 0,0-55 0,-7 77 0,-1 0 0,-1 1 0,-1-1 0,-1 1 0,-1 0 0,-11-22 0,-5-22 0,-3-5 0,-4 1 0,-53-92 0,38 78 0,37 70 0,-1 0 0,-1 0 0,-1 1 0,0 0 0,-1 1 0,0 0 0,-1 1 0,0 0 0,-23-15 0,-8 0 0,-91-40 0,4 2 0,110 54 0,0 2 0,-1 0 0,0 2 0,-1 0 0,0 2 0,0 0 0,0 2 0,-32-1 0,-93-17 0,80 10 0,-122-4 0,-1070 17 0,1251-2 9,1 0-1,0 1 1,0 0-1,1 0 1,-1 0 0,0 1-1,0 1 1,1-1-1,-1 1 1,1 0-1,0 1 1,0 0-1,-11 8 1,13-8-96,0 0-1,1 1 1,-1 0 0,1 0-1,0 1 1,1-1 0,-1 1-1,1 0 1,0 0-1,0 0 1,1 0 0,0 0-1,0 1 1,1-1 0,-1 1-1,0 12 1,1 3-6739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742C81-493D-4390-A49E-1E7759336A4A}" type="datetimeFigureOut">
              <a:rPr lang="en-AU" smtClean="0"/>
              <a:t>29/07/2024</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ace.sa.ed.u.au/web/modifed-subjec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SACE.Info@sa.gov.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Building</a:t>
            </a:r>
            <a:r>
              <a:rPr lang="en-US" i="0" baseline="0" dirty="0"/>
              <a:t> your credits – SACE Animation </a:t>
            </a:r>
            <a:endParaRPr lang="en-AU" i="0" dirty="0"/>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dirty="0"/>
          </a:p>
        </p:txBody>
      </p:sp>
    </p:spTree>
    <p:extLst>
      <p:ext uri="{BB962C8B-B14F-4D97-AF65-F5344CB8AC3E}">
        <p14:creationId xmlns:p14="http://schemas.microsoft.com/office/powerpoint/2010/main" val="394910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Questions for your child to ask themselves:</a:t>
            </a:r>
          </a:p>
          <a:p>
            <a:pPr marL="171450" lvl="0" indent="-171450">
              <a:buFont typeface="Arial" panose="020B0604020202020204" pitchFamily="34" charset="0"/>
              <a:buChar char="•"/>
            </a:pPr>
            <a:r>
              <a:rPr lang="en-AU" sz="1200" dirty="0"/>
              <a:t>What am I interested in?</a:t>
            </a:r>
          </a:p>
          <a:p>
            <a:pPr marL="171450" lvl="0" indent="-171450">
              <a:buFont typeface="Arial" panose="020B0604020202020204" pitchFamily="34" charset="0"/>
              <a:buChar char="•"/>
            </a:pPr>
            <a:r>
              <a:rPr lang="en-AU" sz="1200" dirty="0"/>
              <a:t>What am I good at?</a:t>
            </a:r>
          </a:p>
          <a:p>
            <a:pPr marL="171450" lvl="0" indent="-171450">
              <a:buFont typeface="Arial" panose="020B0604020202020204" pitchFamily="34" charset="0"/>
              <a:buChar char="•"/>
            </a:pPr>
            <a:r>
              <a:rPr lang="en-AU" sz="1200" dirty="0"/>
              <a:t>What sort of job, or types of work, will help me follow my interests?</a:t>
            </a:r>
          </a:p>
          <a:p>
            <a:pPr marL="171450" lvl="0" indent="-171450">
              <a:buFont typeface="Arial" panose="020B0604020202020204" pitchFamily="34" charset="0"/>
              <a:buChar char="•"/>
            </a:pPr>
            <a:r>
              <a:rPr lang="en-AU" sz="1200" dirty="0"/>
              <a:t>What subjects do I need to study to follow my chosen career pathway?</a:t>
            </a:r>
          </a:p>
          <a:p>
            <a:pPr marL="171450" lvl="0" indent="-171450">
              <a:buFont typeface="Arial" panose="020B0604020202020204" pitchFamily="34" charset="0"/>
              <a:buChar char="•"/>
            </a:pPr>
            <a:r>
              <a:rPr lang="en-AU" sz="1200" dirty="0"/>
              <a:t>What I hope to gain from my studies?</a:t>
            </a:r>
          </a:p>
          <a:p>
            <a:pPr marL="171450" lvl="0" indent="-171450">
              <a:buFont typeface="Arial" panose="020B0604020202020204" pitchFamily="34" charset="0"/>
              <a:buChar char="•"/>
            </a:pPr>
            <a:r>
              <a:rPr lang="en-AU" sz="1200" dirty="0"/>
              <a:t>What have I learned during my PLP course?</a:t>
            </a:r>
          </a:p>
          <a:p>
            <a:endParaRPr lang="en-AU" sz="1200" b="1" dirty="0"/>
          </a:p>
          <a:p>
            <a:r>
              <a:rPr lang="en-AU" sz="1200" b="1" dirty="0"/>
              <a:t>TIP</a:t>
            </a:r>
            <a:r>
              <a:rPr lang="en-AU" sz="1200" dirty="0"/>
              <a:t> – encourage them to try and choose subjects that will open doors to a range of careers within their area of interest </a:t>
            </a:r>
          </a:p>
          <a:p>
            <a:r>
              <a:rPr lang="en-AU" sz="1200" dirty="0"/>
              <a:t> </a:t>
            </a:r>
          </a:p>
          <a:p>
            <a:r>
              <a:rPr lang="en-AU" sz="1200" dirty="0"/>
              <a:t>This will give them greater flexibility if they want to change or modify their choice in the future.</a:t>
            </a:r>
          </a:p>
          <a:p>
            <a:r>
              <a:rPr lang="en-AU" sz="1200" dirty="0"/>
              <a:t> </a:t>
            </a:r>
          </a:p>
          <a:p>
            <a:r>
              <a:rPr lang="en-AU" sz="1200" dirty="0"/>
              <a:t>You can find out more about credits and choosing subjects,</a:t>
            </a:r>
            <a:r>
              <a:rPr lang="en-AU" sz="1200" baseline="0" dirty="0"/>
              <a:t> </a:t>
            </a:r>
            <a:r>
              <a:rPr lang="en-AU" sz="1200" dirty="0"/>
              <a:t>VET courses</a:t>
            </a:r>
            <a:r>
              <a:rPr lang="en-AU" sz="1200" baseline="0" dirty="0"/>
              <a:t> and</a:t>
            </a:r>
            <a:r>
              <a:rPr lang="en-AU" sz="1200" dirty="0"/>
              <a:t> recognised learning on the SACE </a:t>
            </a:r>
            <a:r>
              <a:rPr lang="en-AU" sz="1200" dirty="0">
                <a:solidFill>
                  <a:schemeClr val="tx1"/>
                </a:solidFill>
              </a:rPr>
              <a:t>website</a:t>
            </a:r>
            <a:r>
              <a:rPr lang="en-AU" sz="1200" dirty="0"/>
              <a:t>. </a:t>
            </a:r>
            <a:endParaRPr lang="en-AU" sz="1100" dirty="0"/>
          </a:p>
        </p:txBody>
      </p:sp>
      <p:sp>
        <p:nvSpPr>
          <p:cNvPr id="4" name="Slide Number Placeholder 3"/>
          <p:cNvSpPr>
            <a:spLocks noGrp="1"/>
          </p:cNvSpPr>
          <p:nvPr>
            <p:ph type="sldNum" sz="quarter" idx="10"/>
          </p:nvPr>
        </p:nvSpPr>
        <p:spPr/>
        <p:txBody>
          <a:bodyPr/>
          <a:lstStyle/>
          <a:p>
            <a:fld id="{C773CAAA-2DA0-4EA5-8078-8CBB5B11641F}" type="slidenum">
              <a:rPr lang="en-AU" smtClean="0"/>
              <a:t>24</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Sometimes a student’s journey is complicated by disability, misadventure or personal circumstances.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Special provisions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Special provisions are a range of adjustments that are made to allow eligible students to access learning and assessment on the same basis as other students.  These might be adjustments such as extra time for tests, extended deadlines or using adaptive technology. </a:t>
            </a:r>
          </a:p>
          <a:p>
            <a:r>
              <a:rPr lang="en-AU" sz="1200" kern="1200" dirty="0">
                <a:solidFill>
                  <a:schemeClr val="tx1"/>
                </a:solidFill>
                <a:effectLst/>
                <a:latin typeface="+mn-lt"/>
                <a:ea typeface="+mn-ea"/>
                <a:cs typeface="+mn-cs"/>
              </a:rPr>
              <a:t>Special provisions are available in stages 1 and 2 and for both the school assessed and externally assessed components.  Special provisions may administered for a short term or on a long term basis according to the needs of the student.  Each case is individual.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Modified Subjects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Access to modified subjects is intended for the small number of students with </a:t>
            </a:r>
            <a:r>
              <a:rPr lang="en-US" sz="1200" kern="1200" dirty="0">
                <a:solidFill>
                  <a:schemeClr val="tx1"/>
                </a:solidFill>
                <a:effectLst/>
                <a:latin typeface="+mn-lt"/>
                <a:ea typeface="+mn-ea"/>
                <a:cs typeface="+mn-cs"/>
              </a:rPr>
              <a:t>significant</a:t>
            </a:r>
            <a:r>
              <a:rPr lang="en-US" sz="1200" dirty="0">
                <a:solidFill>
                  <a:srgbClr val="565A5C"/>
                </a:solidFill>
                <a:latin typeface="Arial" panose="020B0604020202020204" pitchFamily="34" charset="0"/>
                <a:cs typeface="Arial" panose="020B0604020202020204" pitchFamily="34" charset="0"/>
              </a:rPr>
              <a:t> impairment in intellectual functioning and/or adaptive </a:t>
            </a:r>
            <a:r>
              <a:rPr lang="en-US" sz="1200" dirty="0" err="1">
                <a:solidFill>
                  <a:srgbClr val="565A5C"/>
                </a:solidFill>
                <a:latin typeface="Arial" panose="020B0604020202020204" pitchFamily="34" charset="0"/>
                <a:cs typeface="Arial" panose="020B0604020202020204" pitchFamily="34" charset="0"/>
              </a:rPr>
              <a:t>behaviours</a:t>
            </a:r>
            <a:r>
              <a:rPr lang="en-US" sz="1200" dirty="0">
                <a:solidFill>
                  <a:srgbClr val="565A5C"/>
                </a:solidFill>
                <a:latin typeface="Arial" panose="020B0604020202020204" pitchFamily="34" charset="0"/>
                <a:cs typeface="Arial" panose="020B0604020202020204" pitchFamily="34" charset="0"/>
              </a:rPr>
              <a:t> associated with their disability,</a:t>
            </a:r>
            <a:r>
              <a:rPr lang="en-US" sz="1200" baseline="0" dirty="0">
                <a:solidFill>
                  <a:srgbClr val="565A5C"/>
                </a:solidFill>
                <a:latin typeface="Arial" panose="020B0604020202020204" pitchFamily="34" charset="0"/>
                <a:cs typeface="Arial" panose="020B0604020202020204" pitchFamily="34" charset="0"/>
              </a:rPr>
              <a:t> </a:t>
            </a:r>
            <a:r>
              <a:rPr lang="en-AU" sz="1200" kern="1200" dirty="0">
                <a:solidFill>
                  <a:schemeClr val="tx1"/>
                </a:solidFill>
                <a:effectLst/>
                <a:latin typeface="+mn-lt"/>
                <a:ea typeface="+mn-ea"/>
                <a:cs typeface="+mn-cs"/>
              </a:rPr>
              <a:t>whose learning needs cannot be met through differentiation or special provisions.</a:t>
            </a:r>
          </a:p>
          <a:p>
            <a:r>
              <a:rPr lang="en-AU" sz="1200" kern="1200" dirty="0">
                <a:solidFill>
                  <a:schemeClr val="tx1"/>
                </a:solidFill>
                <a:effectLst/>
                <a:latin typeface="+mn-lt"/>
                <a:ea typeface="+mn-ea"/>
                <a:cs typeface="+mn-cs"/>
              </a:rPr>
              <a:t>This group of eligible students has access to modified subjects which focus on personalised learning goals and the development of the capabilities. </a:t>
            </a:r>
          </a:p>
          <a:p>
            <a:r>
              <a:rPr lang="en-AU" sz="1200" kern="1200" dirty="0">
                <a:solidFill>
                  <a:schemeClr val="tx1"/>
                </a:solidFill>
                <a:effectLst/>
                <a:latin typeface="+mn-lt"/>
                <a:ea typeface="+mn-ea"/>
                <a:cs typeface="+mn-cs"/>
              </a:rPr>
              <a:t>Subjects are assessed as ‘Completed” or ‘Not Completed”. </a:t>
            </a:r>
          </a:p>
          <a:p>
            <a:r>
              <a:rPr lang="en-AU" sz="1200" kern="1200" dirty="0">
                <a:solidFill>
                  <a:schemeClr val="tx1"/>
                </a:solidFill>
                <a:effectLst/>
                <a:latin typeface="+mn-lt"/>
                <a:ea typeface="+mn-ea"/>
                <a:cs typeface="+mn-cs"/>
              </a:rPr>
              <a:t>Eligible students may also access the full range of flexible subjects and VET to complete their SACE. </a:t>
            </a:r>
          </a:p>
          <a:p>
            <a:endParaRPr lang="en-AU" sz="1200" u="sng" kern="1200" dirty="0">
              <a:solidFill>
                <a:schemeClr val="tx1"/>
              </a:solidFill>
              <a:effectLst/>
              <a:latin typeface="+mn-lt"/>
              <a:ea typeface="+mn-ea"/>
              <a:cs typeface="+mn-cs"/>
              <a:hlinkClick r:id="rId3"/>
            </a:endParaRPr>
          </a:p>
          <a:p>
            <a:r>
              <a:rPr lang="en-AU" sz="1200" u="sng" kern="1200" dirty="0">
                <a:solidFill>
                  <a:schemeClr val="tx1"/>
                </a:solidFill>
                <a:effectLst/>
                <a:latin typeface="+mn-lt"/>
                <a:ea typeface="+mn-ea"/>
                <a:cs typeface="+mn-cs"/>
                <a:hlinkClick r:id="rId3"/>
              </a:rPr>
              <a:t>www.sace.sa.ed.u.au/web/modifed-subjects</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25</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end of Stage 2, your child will receive their final results for all SACE subjects they have completed. These grades are available in Students Online on the SACE website. </a:t>
            </a:r>
          </a:p>
          <a:p>
            <a:endParaRPr lang="en-AU" dirty="0"/>
          </a:p>
          <a:p>
            <a:r>
              <a:rPr lang="en-AU" dirty="0"/>
              <a:t>On the same day the South Australian Tertiary Admissions Centre (SATAC) will release the ATAR and your child will be able to find out if they are eligible for: </a:t>
            </a:r>
          </a:p>
          <a:p>
            <a:endParaRPr lang="en-AU" dirty="0"/>
          </a:p>
          <a:p>
            <a:pPr marL="171450" indent="-171450">
              <a:buFont typeface="Arial" panose="020B0604020202020204" pitchFamily="34" charset="0"/>
              <a:buChar char="•"/>
            </a:pPr>
            <a:r>
              <a:rPr lang="en-AU" dirty="0"/>
              <a:t>an Australian Tertiary Entrance Rank (ATAR)  which they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26</a:t>
            </a:fld>
            <a:endParaRPr lang="en-AU"/>
          </a:p>
        </p:txBody>
      </p:sp>
    </p:spTree>
    <p:extLst>
      <p:ext uri="{BB962C8B-B14F-4D97-AF65-F5344CB8AC3E}">
        <p14:creationId xmlns:p14="http://schemas.microsoft.com/office/powerpoint/2010/main" val="104677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Achieving the SACE is important if your child wants to study at TAFE or university, but there are also other pathways after secondary school. The SACE also offers the flexibility to move smoothly from high school to employment. </a:t>
            </a:r>
          </a:p>
          <a:p>
            <a:endParaRPr lang="en-AU" b="1" dirty="0"/>
          </a:p>
          <a:p>
            <a:r>
              <a:rPr lang="en-AU" b="1" dirty="0"/>
              <a:t>University pathways</a:t>
            </a:r>
            <a:endParaRPr lang="en-AU" dirty="0"/>
          </a:p>
          <a:p>
            <a:r>
              <a:rPr lang="en-AU" dirty="0"/>
              <a:t>Successful completion of the SACE is the most common way for students to gain entry to local and international universities. </a:t>
            </a:r>
          </a:p>
          <a:p>
            <a:endParaRPr lang="en-AU" dirty="0"/>
          </a:p>
          <a:p>
            <a:r>
              <a:rPr lang="en-AU" dirty="0"/>
              <a:t>To be eligible to apply for university, South Australian students must have:</a:t>
            </a:r>
          </a:p>
          <a:p>
            <a:pPr lvl="0"/>
            <a:r>
              <a:rPr lang="en-AU" dirty="0"/>
              <a:t>completed the SACE with at least 90 credits at Stage 2 </a:t>
            </a:r>
          </a:p>
          <a:p>
            <a:pPr lvl="0"/>
            <a:r>
              <a:rPr lang="en-AU" dirty="0"/>
              <a:t>gained a university aggregate and an ATAR</a:t>
            </a:r>
          </a:p>
          <a:p>
            <a:pPr lvl="0"/>
            <a:r>
              <a:rPr lang="en-AU" dirty="0"/>
              <a:t>met any prerequisite subject requirements for their chosen university course</a:t>
            </a:r>
          </a:p>
          <a:p>
            <a:pPr lvl="0"/>
            <a:r>
              <a:rPr lang="en-AU" dirty="0"/>
              <a:t>complied with rules regarding subject combinations and counting restrictions </a:t>
            </a:r>
          </a:p>
          <a:p>
            <a:endParaRPr lang="en-AU" dirty="0"/>
          </a:p>
          <a:p>
            <a:r>
              <a:rPr lang="en-AU" dirty="0"/>
              <a:t>Application for entry to university courses is made through the South Australian Tertiary Admissions Centre (SATAC). More information is available in the SATAC booklet and on the SATAC website </a:t>
            </a:r>
            <a:r>
              <a:rPr lang="en-AU" u="sng" dirty="0">
                <a:hlinkClick r:id="rId3"/>
              </a:rPr>
              <a:t>www.satac.edu.au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29</a:t>
            </a:fld>
            <a:endParaRPr lang="en-AU"/>
          </a:p>
        </p:txBody>
      </p:sp>
    </p:spTree>
    <p:extLst>
      <p:ext uri="{BB962C8B-B14F-4D97-AF65-F5344CB8AC3E}">
        <p14:creationId xmlns:p14="http://schemas.microsoft.com/office/powerpoint/2010/main" val="1670686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TAFE pathways</a:t>
            </a:r>
            <a:endParaRPr lang="en-AU" sz="1200" dirty="0"/>
          </a:p>
          <a:p>
            <a:r>
              <a:rPr lang="en-AU" sz="1200" dirty="0"/>
              <a:t>TAFE SA campuses offer courses to prepare your child for employment in professional, para-professional, technical and trade careers.</a:t>
            </a:r>
            <a:br>
              <a:rPr lang="en-AU" sz="1200" dirty="0"/>
            </a:br>
            <a:endParaRPr lang="en-AU" sz="1200" dirty="0"/>
          </a:p>
          <a:p>
            <a:r>
              <a:rPr lang="en-AU" sz="1200" dirty="0"/>
              <a:t>Entry requirements may vary depending on the level of the qualification. </a:t>
            </a:r>
            <a:br>
              <a:rPr lang="en-AU" sz="1200" dirty="0"/>
            </a:br>
            <a:endParaRPr lang="en-AU" sz="1200" dirty="0"/>
          </a:p>
          <a:p>
            <a:r>
              <a:rPr lang="en-AU" sz="1200" dirty="0"/>
              <a:t>Details of these requirements and a list of all the courses offered by TAFE can be found on the TAFE website</a:t>
            </a:r>
            <a:r>
              <a:rPr lang="en-AU" sz="1300"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30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Employment and training</a:t>
            </a:r>
            <a:endParaRPr lang="en-AU" dirty="0"/>
          </a:p>
          <a:p>
            <a:r>
              <a:rPr lang="en-AU" dirty="0"/>
              <a:t>The SACE offers the flexibility to move smoothly from high school to employment.</a:t>
            </a:r>
          </a:p>
          <a:p>
            <a:endParaRPr lang="en-US" dirty="0"/>
          </a:p>
          <a:p>
            <a:r>
              <a:rPr lang="en-US" dirty="0"/>
              <a:t>VET courses can count towards their SACE at both Stage 1 and Stage 2. This means they can be working towards, or may even have gained, a VET qualification by the time they finish the SACE – giving them a head start on their career and employment.</a:t>
            </a:r>
          </a:p>
          <a:p>
            <a:endParaRPr lang="en-US" dirty="0"/>
          </a:p>
          <a:p>
            <a:r>
              <a:rPr lang="en-US" dirty="0"/>
              <a:t>After completing their SACE your child can continue with their chosen pathway or start a new one, choosing from a wide range of industry areas, including construction, automotive, electro technology, hospitality, community services, health and information technology.</a:t>
            </a:r>
          </a:p>
          <a:p>
            <a:endParaRPr lang="en-US" dirty="0"/>
          </a:p>
          <a:p>
            <a:r>
              <a:rPr lang="en-US" dirty="0"/>
              <a:t>More information is available at www.skills.sa.gov.au/careers-jobs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31</a:t>
            </a:fld>
            <a:endParaRPr lang="en-AU"/>
          </a:p>
        </p:txBody>
      </p:sp>
    </p:spTree>
    <p:extLst>
      <p:ext uri="{BB962C8B-B14F-4D97-AF65-F5344CB8AC3E}">
        <p14:creationId xmlns:p14="http://schemas.microsoft.com/office/powerpoint/2010/main" val="345517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Our school </a:t>
            </a:r>
            <a:endParaRPr lang="en-AU" dirty="0"/>
          </a:p>
          <a:p>
            <a:r>
              <a:rPr lang="en-AU" dirty="0"/>
              <a:t>Our school’s SACE coordinator, teachers and other school leaders are here to help and can:</a:t>
            </a:r>
          </a:p>
          <a:p>
            <a:pPr marL="171450" lvl="0" indent="-171450">
              <a:buFont typeface="Arial" panose="020B0604020202020204" pitchFamily="34" charset="0"/>
              <a:buChar char="•"/>
            </a:pPr>
            <a:r>
              <a:rPr lang="en-US" dirty="0"/>
              <a:t>Offer advice and information on the subjects being offered</a:t>
            </a:r>
            <a:endParaRPr lang="en-AU" dirty="0"/>
          </a:p>
          <a:p>
            <a:pPr marL="171450" lvl="0" indent="-171450">
              <a:buFont typeface="Arial" panose="020B0604020202020204" pitchFamily="34" charset="0"/>
              <a:buChar char="•"/>
            </a:pPr>
            <a:r>
              <a:rPr lang="en-AU" dirty="0"/>
              <a:t>Help your child select subjects that suit their interests and plans </a:t>
            </a:r>
          </a:p>
          <a:p>
            <a:pPr marL="171450" lvl="0" indent="-171450">
              <a:buFont typeface="Arial" panose="020B0604020202020204" pitchFamily="34" charset="0"/>
              <a:buChar char="•"/>
            </a:pPr>
            <a:r>
              <a:rPr lang="en-AU" dirty="0"/>
              <a:t>Advise your child about the best subjects to take to prepare for their preferred tertiary education course or area of employment </a:t>
            </a:r>
          </a:p>
          <a:p>
            <a:pPr marL="171450" indent="-171450">
              <a:buFont typeface="Arial" panose="020B0604020202020204" pitchFamily="34" charset="0"/>
              <a:buChar char="•"/>
            </a:pPr>
            <a:r>
              <a:rPr lang="en-AU" dirty="0"/>
              <a:t>Advise your child on vocational education and training (VET) options available to them,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32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If you are looking for ways to further support your child through their SACE journey, more information can be found under ‘studying the SACE’ on the SACE website </a:t>
            </a:r>
            <a:r>
              <a:rPr lang="en-AU" sz="1300" u="sng" dirty="0">
                <a:hlinkClick r:id="rId3"/>
              </a:rPr>
              <a:t>www.sace.sa.edu.au</a:t>
            </a:r>
            <a:endParaRPr lang="en-AU" sz="1300" dirty="0"/>
          </a:p>
          <a:p>
            <a:r>
              <a:rPr lang="en-AU" sz="1300" dirty="0"/>
              <a:t> </a:t>
            </a:r>
          </a:p>
          <a:p>
            <a:r>
              <a:rPr lang="en-AU" sz="1300" dirty="0"/>
              <a:t>Alternatively contact the SACE Board at:</a:t>
            </a:r>
          </a:p>
          <a:p>
            <a:r>
              <a:rPr lang="en-AU" sz="1300" dirty="0"/>
              <a:t> </a:t>
            </a:r>
          </a:p>
          <a:p>
            <a:r>
              <a:rPr lang="en-AU" sz="1300" dirty="0"/>
              <a:t>60 Greenhill Road, Wayville </a:t>
            </a:r>
          </a:p>
          <a:p>
            <a:r>
              <a:rPr lang="en-AU" sz="1300" dirty="0"/>
              <a:t>South Australia, 5034</a:t>
            </a:r>
          </a:p>
          <a:p>
            <a:r>
              <a:rPr lang="en-AU" sz="1300" dirty="0"/>
              <a:t>8115 4700</a:t>
            </a:r>
          </a:p>
          <a:p>
            <a:r>
              <a:rPr lang="en-AU" sz="1300" u="sng" dirty="0">
                <a:hlinkClick r:id="rId4"/>
              </a:rPr>
              <a:t>SACE.Info@sa.gov.au</a:t>
            </a:r>
            <a:r>
              <a:rPr lang="en-AU" sz="1300" dirty="0"/>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33</a:t>
            </a:fld>
            <a:endParaRPr lang="en-AU"/>
          </a:p>
        </p:txBody>
      </p:sp>
    </p:spTree>
    <p:extLst>
      <p:ext uri="{BB962C8B-B14F-4D97-AF65-F5344CB8AC3E}">
        <p14:creationId xmlns:p14="http://schemas.microsoft.com/office/powerpoint/2010/main" val="348287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a:t>The SACE Planner outlines the requirements and can help your child with their subject selection.</a:t>
            </a:r>
            <a:br>
              <a:rPr lang="en-AU" sz="1200" dirty="0"/>
            </a:br>
            <a:endParaRPr lang="en-AU" sz="1200" dirty="0"/>
          </a:p>
          <a:p>
            <a:pPr defTabSz="966612">
              <a:defRPr/>
            </a:pPr>
            <a:r>
              <a:rPr lang="en-AU" sz="1200" b="1" dirty="0"/>
              <a:t>TIP:</a:t>
            </a:r>
            <a:r>
              <a:rPr lang="en-AU" sz="1200" dirty="0"/>
              <a:t> When choosing Stage 2 subjects, your child should keep in mind any subjects that are required for the university courses they are interested in. </a:t>
            </a:r>
          </a:p>
          <a:p>
            <a:pPr defTabSz="966612">
              <a:defRPr/>
            </a:pPr>
            <a:endParaRPr lang="en-US" sz="1300" dirty="0"/>
          </a:p>
          <a:p>
            <a:pPr defTabSz="966612">
              <a:defRPr/>
            </a:pPr>
            <a:endParaRPr lang="en-AU" sz="1300"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a:t>
            </a:r>
            <a:r>
              <a:rPr lang="en-US" baseline="0" dirty="0"/>
              <a:t> Project is an important opportunity for students to develop skills relevant to their future beyond school. </a:t>
            </a:r>
            <a:endParaRPr lang="en-AU" dirty="0"/>
          </a:p>
          <a:p>
            <a:endParaRPr lang="en-AU" dirty="0"/>
          </a:p>
          <a:p>
            <a:r>
              <a:rPr lang="en-AU" dirty="0"/>
              <a:t>The Research Project is a one semester (10 credit) compulsory subject. </a:t>
            </a:r>
          </a:p>
          <a:p>
            <a:r>
              <a:rPr lang="en-AU" dirty="0"/>
              <a:t>Your child will research a topic question in-depth that really interests them</a:t>
            </a:r>
            <a:r>
              <a:rPr lang="en-AU" baseline="0" dirty="0"/>
              <a:t> and will explore their interest area using </a:t>
            </a:r>
            <a:r>
              <a:rPr lang="en-AU" dirty="0"/>
              <a:t>their creativity and initiative, and develop the research, presentation and project management skills they will need to be successful at university, further study, work and life. </a:t>
            </a:r>
          </a:p>
          <a:p>
            <a:endParaRPr lang="en-US" dirty="0"/>
          </a:p>
          <a:p>
            <a:r>
              <a:rPr lang="en-US" dirty="0"/>
              <a:t>Skills</a:t>
            </a:r>
            <a:r>
              <a:rPr lang="en-US" baseline="0" dirty="0"/>
              <a:t> include the ability to </a:t>
            </a:r>
            <a:r>
              <a:rPr lang="en-US" baseline="0" dirty="0" err="1"/>
              <a:t>analyse</a:t>
            </a:r>
            <a:r>
              <a:rPr lang="en-US" baseline="0" dirty="0"/>
              <a:t> information, make judgement and evaluate.</a:t>
            </a:r>
            <a:endParaRPr lang="en-AU" dirty="0"/>
          </a:p>
          <a:p>
            <a:endParaRPr lang="en-US" dirty="0"/>
          </a:p>
          <a:p>
            <a:r>
              <a:rPr lang="en-AU" dirty="0"/>
              <a:t>Previous research questions include:</a:t>
            </a:r>
          </a:p>
          <a:p>
            <a:r>
              <a:rPr lang="en-US" dirty="0"/>
              <a:t>• ‘How the media influences the Australian asylum seeker debate?’ </a:t>
            </a:r>
          </a:p>
          <a:p>
            <a:r>
              <a:rPr lang="en-US" dirty="0"/>
              <a:t>• ‘To what extent does the architectural  redevelopment of the laneways in Adelaide contribute to making a more vibrant city?’</a:t>
            </a:r>
          </a:p>
          <a:p>
            <a:r>
              <a:rPr lang="en-US" dirty="0"/>
              <a:t>• ‘What is the best method for upholstering a chair?’</a:t>
            </a:r>
          </a:p>
          <a:p>
            <a:r>
              <a:rPr lang="en-US" dirty="0"/>
              <a:t>• ‘What is the future of the southern hairy-nosed wombat?’ </a:t>
            </a:r>
          </a:p>
          <a:p>
            <a:br>
              <a:rPr lang="en-AU" dirty="0"/>
            </a:br>
            <a:r>
              <a:rPr lang="en-AU" dirty="0"/>
              <a:t>If your child can’t think of a topic, try getting them to thinking about:</a:t>
            </a:r>
          </a:p>
          <a:p>
            <a:pPr marL="171450" lvl="0" indent="-171450">
              <a:buFont typeface="Arial" panose="020B0604020202020204" pitchFamily="34" charset="0"/>
              <a:buChar char="•"/>
            </a:pPr>
            <a:r>
              <a:rPr lang="en-AU" dirty="0"/>
              <a:t>a topic that they are interested in, but haven’t had the chance to investigate</a:t>
            </a:r>
          </a:p>
          <a:p>
            <a:pPr marL="171450" lvl="0" indent="-171450">
              <a:buFont typeface="Arial" panose="020B0604020202020204" pitchFamily="34" charset="0"/>
              <a:buChar char="•"/>
            </a:pPr>
            <a:r>
              <a:rPr lang="en-AU" dirty="0"/>
              <a:t>Their interests outside school</a:t>
            </a:r>
          </a:p>
          <a:p>
            <a:pPr marL="171450" lvl="0" indent="-171450">
              <a:buFont typeface="Arial" panose="020B0604020202020204" pitchFamily="34" charset="0"/>
              <a:buChar char="•"/>
            </a:pPr>
            <a:r>
              <a:rPr lang="en-AU" dirty="0"/>
              <a:t>Their future plans and ambitions.</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127383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362292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176414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What is an ATAR?</a:t>
            </a:r>
          </a:p>
          <a:p>
            <a:r>
              <a:rPr lang="en-US" sz="1200" dirty="0"/>
              <a:t>An Australian Tertiary Admissions Rank is used by universities to select students for courses.</a:t>
            </a:r>
            <a:endParaRPr lang="en-AU" sz="1200" dirty="0"/>
          </a:p>
          <a:p>
            <a:r>
              <a:rPr lang="en-US" sz="1200" dirty="0"/>
              <a:t>It measures a student’s overall achievement compared with all students nationally and ranges from 0 to 99.95</a:t>
            </a:r>
            <a:endParaRPr lang="en-AU" sz="1200" dirty="0"/>
          </a:p>
          <a:p>
            <a:r>
              <a:rPr lang="en-US" sz="1200" dirty="0"/>
              <a:t>The score is calculated from your child’s 90 credit, Stage 2 results.</a:t>
            </a:r>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119034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b="1" dirty="0"/>
              <a:t>University Aggregate</a:t>
            </a:r>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395228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Tertiary Entrance Statement</a:t>
            </a:r>
          </a:p>
        </p:txBody>
      </p:sp>
      <p:sp>
        <p:nvSpPr>
          <p:cNvPr id="4" name="Slide Number Placeholder 3"/>
          <p:cNvSpPr>
            <a:spLocks noGrp="1"/>
          </p:cNvSpPr>
          <p:nvPr>
            <p:ph type="sldNum" sz="quarter" idx="5"/>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238939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D16F-7962-3810-C64E-99497CD8376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E079F27D-BAD9-F243-5E17-DA14F248D6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123F16B-EE20-F9F6-29E8-369B9DAEB1AA}"/>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22908311-C88C-2811-B47A-723B049ECB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1B3F35-343A-F281-B7BA-4C523DFDFCB3}"/>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2271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740D-DD33-C971-4654-8D4E7A485DF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06DBA6-9CCC-9021-0EB6-8249D82BB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572C8D-C41E-8C87-4934-4AFA5C20567F}"/>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A89920EC-9811-2648-2737-190B310972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6492CA-7B8D-EA44-7420-FBA6DFF612C7}"/>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84531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A8AEA-CD20-F905-B622-840316EC097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2B55F4-6C68-6C40-7578-63D6B6E257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54468D-575E-00AC-7121-538B15C1081D}"/>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B5302840-BC3D-8B03-AC02-02DD0150A2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9BE600-C26D-9D0F-C5EF-0B175804E467}"/>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48684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4A7D-3046-6798-6D5C-BD9103B0D5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DD7FA2-84AD-E6F2-EB98-9B70561E1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21C9E2-F3E5-571F-9A9C-71FA12A49293}"/>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ECADFCCA-6491-BDD5-BE4A-C5A73C563A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3AEC56-5F31-34B5-441B-85FFB581D87A}"/>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1272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BAB9-B7B6-0FA7-5461-9616283A6B0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AA1DDA1-A815-C347-EDD5-EC06A3EEA1D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84D89E-2062-A4D0-8098-B609C40DB207}"/>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ADFC5983-FCCA-DFA9-4F40-65DA9343E5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DADD654-30E8-93DA-3366-DEA08246DF2B}"/>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1346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B16F-A5FC-4992-8293-38515AA90B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EEFCDC-BD92-58DB-1174-2C8A68E82B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DF5EE72-4451-1003-331A-5A523C6F109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2B97BDE-FC1F-9D82-5C43-6E1C435C4E2E}"/>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6" name="Footer Placeholder 5">
            <a:extLst>
              <a:ext uri="{FF2B5EF4-FFF2-40B4-BE49-F238E27FC236}">
                <a16:creationId xmlns:a16="http://schemas.microsoft.com/office/drawing/2014/main" id="{5E8E47E2-F2C5-C9DB-513D-49B644714F9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A3E7F2-112D-E089-D766-818951E1BB0E}"/>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0414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EAE8-F48A-D804-E375-B77E1E2F04C5}"/>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2D2811-1844-97BF-D197-B77886BB47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B8F7C-1F53-D0B8-5E7B-5E063F4C51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814FA52-C0A0-230E-5D91-82921AE8D2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BEACC-6E3A-053B-8A9B-E5C5658528B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3E36256-C480-D067-C68A-14B1F3FC0594}"/>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8" name="Footer Placeholder 7">
            <a:extLst>
              <a:ext uri="{FF2B5EF4-FFF2-40B4-BE49-F238E27FC236}">
                <a16:creationId xmlns:a16="http://schemas.microsoft.com/office/drawing/2014/main" id="{2E7843BA-E86A-00DB-AA45-69E513D2C25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922ACE7-46B7-7519-6578-83A48814F691}"/>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64694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F40C-A7F7-23C3-A317-E58427DBDC2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DB2BFE2-A48E-4D27-A908-07F9E746E568}"/>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4" name="Footer Placeholder 3">
            <a:extLst>
              <a:ext uri="{FF2B5EF4-FFF2-40B4-BE49-F238E27FC236}">
                <a16:creationId xmlns:a16="http://schemas.microsoft.com/office/drawing/2014/main" id="{707F3258-3B95-2692-C7CD-CAEF100FCED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312A4E-286B-C73C-CD54-E307AEE081E5}"/>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7932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5E6E4-F453-AF2C-DF5E-4370F9B314C1}"/>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3" name="Footer Placeholder 2">
            <a:extLst>
              <a:ext uri="{FF2B5EF4-FFF2-40B4-BE49-F238E27FC236}">
                <a16:creationId xmlns:a16="http://schemas.microsoft.com/office/drawing/2014/main" id="{F9E25223-8979-C304-D541-66903F28DEC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8B05708-174F-1E40-08C1-25A587C37256}"/>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28325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36DD-D7A0-BEAF-4B22-0172B643C3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9BC91E3-DAAA-C9F2-6011-2254B1055F4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CBB4F4A-B480-AD15-2EBA-BE17FDD5BA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EA1847-E0CF-A5D6-FCE9-44C726F9E25C}"/>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6" name="Footer Placeholder 5">
            <a:extLst>
              <a:ext uri="{FF2B5EF4-FFF2-40B4-BE49-F238E27FC236}">
                <a16:creationId xmlns:a16="http://schemas.microsoft.com/office/drawing/2014/main" id="{CAB84B9B-E015-49E1-8A8B-15D392B688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1AC4C5-56F4-F291-F172-527A729BD737}"/>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02513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4D31-F6F6-8D69-8186-CA631CAE36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E6787A-BFDC-0EDF-A730-DE53449D4A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A865C7D1-3D1C-21DB-4FA9-1EE7AE11DB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D1315B-515B-AB2A-3B52-89237789E6BA}"/>
              </a:ext>
            </a:extLst>
          </p:cNvPr>
          <p:cNvSpPr>
            <a:spLocks noGrp="1"/>
          </p:cNvSpPr>
          <p:nvPr>
            <p:ph type="dt" sz="half" idx="10"/>
          </p:nvPr>
        </p:nvSpPr>
        <p:spPr/>
        <p:txBody>
          <a:bodyPr/>
          <a:lstStyle/>
          <a:p>
            <a:fld id="{4FA11954-3D51-40CB-8BB6-FF50000F1C51}" type="datetimeFigureOut">
              <a:rPr lang="en-AU" smtClean="0"/>
              <a:t>29/07/2024</a:t>
            </a:fld>
            <a:endParaRPr lang="en-AU"/>
          </a:p>
        </p:txBody>
      </p:sp>
      <p:sp>
        <p:nvSpPr>
          <p:cNvPr id="6" name="Footer Placeholder 5">
            <a:extLst>
              <a:ext uri="{FF2B5EF4-FFF2-40B4-BE49-F238E27FC236}">
                <a16:creationId xmlns:a16="http://schemas.microsoft.com/office/drawing/2014/main" id="{A805D1FF-09CE-19E2-BDED-A330B64424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F097BAD-C787-4F69-0C91-35CFF696EF42}"/>
              </a:ext>
            </a:extLst>
          </p:cNvPr>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17929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55DBF-6F6A-B2B1-BB6F-C80D0C76F0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78B5B8-251C-DDE8-82AD-7518897130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25D566-8003-5158-28F6-2C5B8A305D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A11954-3D51-40CB-8BB6-FF50000F1C51}" type="datetimeFigureOut">
              <a:rPr lang="en-AU" smtClean="0"/>
              <a:t>29/07/2024</a:t>
            </a:fld>
            <a:endParaRPr lang="en-AU"/>
          </a:p>
        </p:txBody>
      </p:sp>
      <p:sp>
        <p:nvSpPr>
          <p:cNvPr id="5" name="Footer Placeholder 4">
            <a:extLst>
              <a:ext uri="{FF2B5EF4-FFF2-40B4-BE49-F238E27FC236}">
                <a16:creationId xmlns:a16="http://schemas.microsoft.com/office/drawing/2014/main" id="{CE1B043B-53BE-0900-DC42-0DEB7B85D0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7BB3689-3FAE-9474-9D5F-32EB3E8AB2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13999-13F6-4B5C-9A73-2CA33F71EB75}" type="slidenum">
              <a:rPr lang="en-AU" smtClean="0"/>
              <a:t>‹#›</a:t>
            </a:fld>
            <a:endParaRPr lang="en-AU"/>
          </a:p>
        </p:txBody>
      </p:sp>
    </p:spTree>
    <p:extLst>
      <p:ext uri="{BB962C8B-B14F-4D97-AF65-F5344CB8AC3E}">
        <p14:creationId xmlns:p14="http://schemas.microsoft.com/office/powerpoint/2010/main" val="1568787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mailto:emma.bellgrove422@schools.sa.edu.au" TargetMode="External"/><Relationship Id="rId3" Type="http://schemas.openxmlformats.org/officeDocument/2006/relationships/hyperlink" Target="mailto:nadia.sears738@schools.sa.edu.au" TargetMode="External"/><Relationship Id="rId7" Type="http://schemas.openxmlformats.org/officeDocument/2006/relationships/hyperlink" Target="mailto:dylan.agnew185@schools.sa.edu.au" TargetMode="External"/><Relationship Id="rId12" Type="http://schemas.openxmlformats.org/officeDocument/2006/relationships/image" Target="../media/image17.jpeg"/><Relationship Id="rId2" Type="http://schemas.openxmlformats.org/officeDocument/2006/relationships/hyperlink" Target="mailto:john.flint152@schools.sa.edu.au" TargetMode="External"/><Relationship Id="rId1" Type="http://schemas.openxmlformats.org/officeDocument/2006/relationships/slideLayout" Target="../slideLayouts/slideLayout2.xml"/><Relationship Id="rId6" Type="http://schemas.openxmlformats.org/officeDocument/2006/relationships/hyperlink" Target="mailto:bronwyn.longbottom391@schools.sa.edu.au" TargetMode="External"/><Relationship Id="rId11" Type="http://schemas.openxmlformats.org/officeDocument/2006/relationships/hyperlink" Target="mailto:kinta.williams916@schools.sa.edu.au" TargetMode="External"/><Relationship Id="rId5" Type="http://schemas.openxmlformats.org/officeDocument/2006/relationships/hyperlink" Target="mailto:elliott.johnson456@schools.sa.edu.au" TargetMode="External"/><Relationship Id="rId10" Type="http://schemas.openxmlformats.org/officeDocument/2006/relationships/hyperlink" Target="mailto:bel.beggs921@schools.sa.edu.au" TargetMode="External"/><Relationship Id="rId4" Type="http://schemas.openxmlformats.org/officeDocument/2006/relationships/hyperlink" Target="mailto:gemma.files987@schools.sa.edu.au" TargetMode="External"/><Relationship Id="rId9" Type="http://schemas.openxmlformats.org/officeDocument/2006/relationships/hyperlink" Target="mailto:lisa.hurrell19@schools.sa.edu.a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ce.sa.edu.au/web/vet/vet-recognition-sear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mailto:tammy.cane985@schools.sa.edu.a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narahs.sa.edu.au/" TargetMode="External"/><Relationship Id="rId7" Type="http://schemas.openxmlformats.org/officeDocument/2006/relationships/image" Target="../media/image5.jpeg"/><Relationship Id="rId2" Type="http://schemas.openxmlformats.org/officeDocument/2006/relationships/hyperlink" Target="https://nam04.safelinks.protection.outlook.com/?url=https%3A%2F%2Fwww.narahs.sa.edu.au%2Fwp-content%2Fuploads%2F2024%2F07%2FNHS-11-12Handbook25.pdf&amp;data=05%7C02%7CTom.Rechner439%40schools.sa.edu.au%7Cb4834e1b14a946a0e19808dcad350288%7C73bbf4e906884946aea9bd0bb40ecf07%7C0%7C0%7C638575690398898789%7CUnknown%7CTWFpbGZsb3d8eyJWIjoiMC4wLjAwMDAiLCJQIjoiV2luMzIiLCJBTiI6Ik1haWwiLCJXVCI6Mn0%3D%7C0%7C%7C%7C&amp;sdata=hxU7qnQ5sg3jHREqCcelYNcoln6erKHyTsJPjeUey9k%3D&amp;reserved=0"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ce.sa.edu.au/studying/subjects/community-studies"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sace.sa.edu.au/studying/subjects/modified-subjects" TargetMode="External"/><Relationship Id="rId4" Type="http://schemas.openxmlformats.org/officeDocument/2006/relationships/hyperlink" Target="https://www.sace.sa.edu.au/web/industry-connections/over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atac.edu.au/adjustment-factors" TargetMode="External"/><Relationship Id="rId5" Type="http://schemas.openxmlformats.org/officeDocument/2006/relationships/hyperlink" Target="https://www.satac.edu.au/scaling"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n-0bsqGN9kc?feature=oembed"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sace.sa.edu.au/web/special-provisions" TargetMode="External"/><Relationship Id="rId4" Type="http://schemas.openxmlformats.org/officeDocument/2006/relationships/hyperlink" Target="https://www.sace.sa.edu.au/web/modified-subjec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ace.sa.edu.a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Wa46asKMQj0?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ducation.sa.gov.au/sites/default/files/sace-stage-2-review.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ace.sa.edu.au/studying/recognised-learnin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tyrone.stapleton813@schools.sa.edu.au" TargetMode="External"/><Relationship Id="rId2" Type="http://schemas.openxmlformats.org/officeDocument/2006/relationships/hyperlink" Target="mailto:amanda.mangelsen262@schools.sa.edu.au"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mailto:nadia.sears738@schools.sa.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racoorte High School | Naracoorte SA">
            <a:extLst>
              <a:ext uri="{FF2B5EF4-FFF2-40B4-BE49-F238E27FC236}">
                <a16:creationId xmlns:a16="http://schemas.microsoft.com/office/drawing/2014/main" id="{6690C624-429C-BC77-B4FE-F728701AE4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631" y="980728"/>
            <a:ext cx="2644859" cy="2644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South Australian Certificate of Education">
            <a:extLst>
              <a:ext uri="{FF2B5EF4-FFF2-40B4-BE49-F238E27FC236}">
                <a16:creationId xmlns:a16="http://schemas.microsoft.com/office/drawing/2014/main" id="{155BCB7C-5AD7-A669-7A8E-C2B58AFDCC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57" y="4149080"/>
            <a:ext cx="3399099" cy="1325553"/>
          </a:xfrm>
          <a:prstGeom prst="rect">
            <a:avLst/>
          </a:prstGeom>
          <a:noFill/>
          <a:extLst>
            <a:ext uri="{909E8E84-426E-40DD-AFC4-6F175D3DCCD1}">
              <a14:hiddenFill xmlns:a14="http://schemas.microsoft.com/office/drawing/2010/main">
                <a:solidFill>
                  <a:srgbClr val="FFFFFF"/>
                </a:solidFill>
              </a14:hiddenFill>
            </a:ext>
          </a:extLst>
        </p:spPr>
      </p:pic>
      <p:sp>
        <p:nvSpPr>
          <p:cNvPr id="1044"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3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741" y="623275"/>
            <a:ext cx="493637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C345C-0154-3B60-2965-8D6D2E019E98}"/>
              </a:ext>
            </a:extLst>
          </p:cNvPr>
          <p:cNvSpPr>
            <a:spLocks noGrp="1"/>
          </p:cNvSpPr>
          <p:nvPr>
            <p:ph type="ctrTitle"/>
          </p:nvPr>
        </p:nvSpPr>
        <p:spPr>
          <a:xfrm>
            <a:off x="4087656" y="1056640"/>
            <a:ext cx="4349961" cy="3494398"/>
          </a:xfrm>
        </p:spPr>
        <p:txBody>
          <a:bodyPr anchor="b">
            <a:normAutofit/>
          </a:bodyPr>
          <a:lstStyle/>
          <a:p>
            <a:pPr algn="l"/>
            <a:r>
              <a:rPr lang="en-AU" sz="6000" dirty="0"/>
              <a:t>Senior School Subject Selection 2025</a:t>
            </a:r>
          </a:p>
        </p:txBody>
      </p:sp>
      <p:sp>
        <p:nvSpPr>
          <p:cNvPr id="3" name="Subtitle 2">
            <a:extLst>
              <a:ext uri="{FF2B5EF4-FFF2-40B4-BE49-F238E27FC236}">
                <a16:creationId xmlns:a16="http://schemas.microsoft.com/office/drawing/2014/main" id="{B767CC97-7FF6-2BB1-DF79-6CEA5B79FEAF}"/>
              </a:ext>
            </a:extLst>
          </p:cNvPr>
          <p:cNvSpPr>
            <a:spLocks noGrp="1"/>
          </p:cNvSpPr>
          <p:nvPr>
            <p:ph type="subTitle" idx="1"/>
          </p:nvPr>
        </p:nvSpPr>
        <p:spPr>
          <a:xfrm>
            <a:off x="4087657" y="4634204"/>
            <a:ext cx="3220647" cy="1261267"/>
          </a:xfrm>
        </p:spPr>
        <p:txBody>
          <a:bodyPr anchor="t">
            <a:normAutofit/>
          </a:bodyPr>
          <a:lstStyle/>
          <a:p>
            <a:pPr algn="l"/>
            <a:r>
              <a:rPr lang="en-AU" sz="1600" dirty="0"/>
              <a:t>Tom Rechner – Senior School &amp; SACE Coordinator</a:t>
            </a:r>
          </a:p>
          <a:p>
            <a:pPr algn="l"/>
            <a:r>
              <a:rPr lang="en-AU" sz="1600" dirty="0"/>
              <a:t>Tom.Rechner439@schools.sa.edu.au</a:t>
            </a:r>
          </a:p>
        </p:txBody>
      </p:sp>
    </p:spTree>
    <p:extLst>
      <p:ext uri="{BB962C8B-B14F-4D97-AF65-F5344CB8AC3E}">
        <p14:creationId xmlns:p14="http://schemas.microsoft.com/office/powerpoint/2010/main" val="110634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3AD1-FD6E-9C4C-9689-650185B46DB7}"/>
              </a:ext>
            </a:extLst>
          </p:cNvPr>
          <p:cNvSpPr>
            <a:spLocks noGrp="1"/>
          </p:cNvSpPr>
          <p:nvPr>
            <p:ph type="title"/>
          </p:nvPr>
        </p:nvSpPr>
        <p:spPr>
          <a:xfrm>
            <a:off x="4789514" y="1138036"/>
            <a:ext cx="4083287" cy="1402470"/>
          </a:xfrm>
        </p:spPr>
        <p:txBody>
          <a:bodyPr anchor="t">
            <a:normAutofit/>
          </a:bodyPr>
          <a:lstStyle/>
          <a:p>
            <a:r>
              <a:rPr lang="en-AU" sz="2800" dirty="0"/>
              <a:t>Stage 2 – Year 12 in 2025</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CF9EE-D887-EC26-652B-FE8503764F90}"/>
              </a:ext>
            </a:extLst>
          </p:cNvPr>
          <p:cNvSpPr>
            <a:spLocks noGrp="1"/>
          </p:cNvSpPr>
          <p:nvPr>
            <p:ph idx="1"/>
          </p:nvPr>
        </p:nvSpPr>
        <p:spPr>
          <a:xfrm>
            <a:off x="4789514" y="1839271"/>
            <a:ext cx="4083287" cy="4297559"/>
          </a:xfrm>
        </p:spPr>
        <p:txBody>
          <a:bodyPr>
            <a:normAutofit/>
          </a:bodyPr>
          <a:lstStyle/>
          <a:p>
            <a:r>
              <a:rPr lang="en-AU" sz="1400" dirty="0"/>
              <a:t>Students continue to earn credits for subject &amp; courses</a:t>
            </a:r>
          </a:p>
          <a:p>
            <a:r>
              <a:rPr lang="en-AU" sz="1400" dirty="0"/>
              <a:t>Students need 200 total credits to achieve SACE</a:t>
            </a:r>
          </a:p>
          <a:p>
            <a:r>
              <a:rPr lang="en-AU" sz="1400" dirty="0"/>
              <a:t>Students need 70 x Stage 2 credits to achieve SACE</a:t>
            </a:r>
          </a:p>
          <a:p>
            <a:r>
              <a:rPr lang="en-AU" sz="1400" dirty="0"/>
              <a:t>Students need 90 x Stage 2 credits to achieve ATAR</a:t>
            </a:r>
          </a:p>
          <a:p>
            <a:r>
              <a:rPr lang="en-AU" sz="1400" dirty="0"/>
              <a:t>Courses are graded A+ to E-</a:t>
            </a:r>
          </a:p>
          <a:p>
            <a:r>
              <a:rPr lang="en-AU" sz="1400" dirty="0"/>
              <a:t>Students must get a C- grade or higher for all Stage 2 Subjects to complete SACE successfully </a:t>
            </a:r>
          </a:p>
          <a:p>
            <a:r>
              <a:rPr lang="en-AU" sz="1400" dirty="0"/>
              <a:t>All subjects run for the full academic year and are worth 20 credits</a:t>
            </a:r>
          </a:p>
          <a:p>
            <a:r>
              <a:rPr lang="en-AU" sz="1400" dirty="0"/>
              <a:t>At Stage 2, 30% of the assessment of every subject (e.g. investigations / exams) is marked by experts outside of the school (The SACE Board)</a:t>
            </a:r>
          </a:p>
          <a:p>
            <a:r>
              <a:rPr lang="en-AU" sz="1400" dirty="0"/>
              <a:t>70% of the assessment of every subject is marked by Naracoorte High School teachers and moderated by the SACE Board</a:t>
            </a:r>
          </a:p>
        </p:txBody>
      </p:sp>
      <p:pic>
        <p:nvPicPr>
          <p:cNvPr id="6" name="Picture 5">
            <a:extLst>
              <a:ext uri="{FF2B5EF4-FFF2-40B4-BE49-F238E27FC236}">
                <a16:creationId xmlns:a16="http://schemas.microsoft.com/office/drawing/2014/main" id="{2E1541E1-6F44-89F8-E84B-F33C315C72FF}"/>
              </a:ext>
            </a:extLst>
          </p:cNvPr>
          <p:cNvPicPr>
            <a:picLocks noChangeAspect="1"/>
          </p:cNvPicPr>
          <p:nvPr/>
        </p:nvPicPr>
        <p:blipFill>
          <a:blip r:embed="rId2"/>
          <a:stretch>
            <a:fillRect/>
          </a:stretch>
        </p:blipFill>
        <p:spPr>
          <a:xfrm>
            <a:off x="114555" y="2204864"/>
            <a:ext cx="4636620" cy="2762753"/>
          </a:xfrm>
          <a:prstGeom prst="rect">
            <a:avLst/>
          </a:prstGeom>
        </p:spPr>
      </p:pic>
      <p:pic>
        <p:nvPicPr>
          <p:cNvPr id="7" name="Picture 2" descr="Naracoorte High School | Naracoorte SA">
            <a:extLst>
              <a:ext uri="{FF2B5EF4-FFF2-40B4-BE49-F238E27FC236}">
                <a16:creationId xmlns:a16="http://schemas.microsoft.com/office/drawing/2014/main" id="{711900FD-82BA-2DC6-96A1-F58F76EDB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47" r="10885" b="2"/>
          <a:stretch/>
        </p:blipFill>
        <p:spPr bwMode="auto">
          <a:xfrm>
            <a:off x="35182" y="0"/>
            <a:ext cx="831544" cy="107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1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78733-FD46-A75F-550E-5F34495799D3}"/>
              </a:ext>
            </a:extLst>
          </p:cNvPr>
          <p:cNvSpPr txBox="1">
            <a:spLocks/>
          </p:cNvSpPr>
          <p:nvPr/>
        </p:nvSpPr>
        <p:spPr>
          <a:xfrm>
            <a:off x="4568416" y="142848"/>
            <a:ext cx="4396071" cy="1701976"/>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5400" dirty="0"/>
              <a:t>Year 11 into 12</a:t>
            </a:r>
          </a:p>
          <a:p>
            <a:r>
              <a:rPr lang="en-AU" sz="5400" dirty="0"/>
              <a:t>Stage 2 2025</a:t>
            </a:r>
          </a:p>
        </p:txBody>
      </p:sp>
      <p:sp>
        <p:nvSpPr>
          <p:cNvPr id="6" name="TextBox 5">
            <a:extLst>
              <a:ext uri="{FF2B5EF4-FFF2-40B4-BE49-F238E27FC236}">
                <a16:creationId xmlns:a16="http://schemas.microsoft.com/office/drawing/2014/main" id="{7C2DCDDD-47A3-29F3-B146-A4C46B09A129}"/>
              </a:ext>
            </a:extLst>
          </p:cNvPr>
          <p:cNvSpPr txBox="1"/>
          <p:nvPr/>
        </p:nvSpPr>
        <p:spPr>
          <a:xfrm>
            <a:off x="4568416" y="1916832"/>
            <a:ext cx="4396071" cy="4770537"/>
          </a:xfrm>
          <a:prstGeom prst="rect">
            <a:avLst/>
          </a:prstGeom>
          <a:noFill/>
        </p:spPr>
        <p:txBody>
          <a:bodyPr wrap="square" rtlCol="0">
            <a:spAutoFit/>
          </a:bodyPr>
          <a:lstStyle/>
          <a:p>
            <a:r>
              <a:rPr lang="en-AU" sz="1600" b="1" dirty="0"/>
              <a:t>Compulsory Selections:</a:t>
            </a:r>
          </a:p>
          <a:p>
            <a:r>
              <a:rPr lang="en-AU" sz="1600" dirty="0"/>
              <a:t>None Required</a:t>
            </a:r>
          </a:p>
          <a:p>
            <a:endParaRPr lang="en-AU" sz="1600" b="1" dirty="0"/>
          </a:p>
          <a:p>
            <a:r>
              <a:rPr lang="en-AU" sz="1600" b="1" dirty="0"/>
              <a:t>Elective Subjects</a:t>
            </a:r>
          </a:p>
          <a:p>
            <a:r>
              <a:rPr lang="en-AU" sz="1600" dirty="0"/>
              <a:t>Students can choose any subjects pending preclusions – HG teachers to support any preclusions</a:t>
            </a:r>
          </a:p>
          <a:p>
            <a:endParaRPr lang="en-AU" sz="1600" dirty="0"/>
          </a:p>
          <a:p>
            <a:r>
              <a:rPr lang="en-AU" sz="1600" b="1" dirty="0"/>
              <a:t>Subject Recommendations</a:t>
            </a:r>
          </a:p>
          <a:p>
            <a:r>
              <a:rPr lang="en-AU" sz="1600" dirty="0"/>
              <a:t>Curriculum Teachers have completed these</a:t>
            </a:r>
          </a:p>
          <a:p>
            <a:endParaRPr lang="en-AU" sz="1600" dirty="0"/>
          </a:p>
          <a:p>
            <a:r>
              <a:rPr lang="en-AU" sz="1600" b="1" dirty="0"/>
              <a:t>SACE Certificate</a:t>
            </a:r>
          </a:p>
          <a:p>
            <a:r>
              <a:rPr lang="en-AU" sz="1600" dirty="0"/>
              <a:t>70 x stage 2 credits (pick 3 subjects)</a:t>
            </a:r>
          </a:p>
          <a:p>
            <a:endParaRPr lang="en-AU" sz="1600" dirty="0"/>
          </a:p>
          <a:p>
            <a:r>
              <a:rPr lang="en-AU" sz="1600" b="1" dirty="0"/>
              <a:t>ATAR</a:t>
            </a:r>
          </a:p>
          <a:p>
            <a:r>
              <a:rPr lang="en-AU" sz="1600" dirty="0"/>
              <a:t>90 x Stage 2 Credits (pick 4 subjects)</a:t>
            </a:r>
          </a:p>
          <a:p>
            <a:endParaRPr lang="en-AU" sz="1600" dirty="0"/>
          </a:p>
          <a:p>
            <a:r>
              <a:rPr lang="en-AU" sz="1600" b="1" dirty="0"/>
              <a:t>AIF / Research Project </a:t>
            </a:r>
          </a:p>
          <a:p>
            <a:r>
              <a:rPr lang="en-AU" sz="1600" dirty="0"/>
              <a:t>Equals 10 x Stage 2 Credits</a:t>
            </a:r>
            <a:endParaRPr lang="en-AU" sz="1600" b="1" dirty="0"/>
          </a:p>
        </p:txBody>
      </p:sp>
      <p:pic>
        <p:nvPicPr>
          <p:cNvPr id="3" name="Picture 2">
            <a:extLst>
              <a:ext uri="{FF2B5EF4-FFF2-40B4-BE49-F238E27FC236}">
                <a16:creationId xmlns:a16="http://schemas.microsoft.com/office/drawing/2014/main" id="{8AFEC9F8-019B-EF57-2FCF-8A5D1A41B1E4}"/>
              </a:ext>
            </a:extLst>
          </p:cNvPr>
          <p:cNvPicPr>
            <a:picLocks noChangeAspect="1"/>
          </p:cNvPicPr>
          <p:nvPr/>
        </p:nvPicPr>
        <p:blipFill>
          <a:blip r:embed="rId3"/>
          <a:stretch>
            <a:fillRect/>
          </a:stretch>
        </p:blipFill>
        <p:spPr>
          <a:xfrm>
            <a:off x="0" y="0"/>
            <a:ext cx="4548066" cy="6453336"/>
          </a:xfrm>
          <a:prstGeom prst="rect">
            <a:avLst/>
          </a:prstGeom>
        </p:spPr>
      </p:pic>
    </p:spTree>
    <p:extLst>
      <p:ext uri="{BB962C8B-B14F-4D97-AF65-F5344CB8AC3E}">
        <p14:creationId xmlns:p14="http://schemas.microsoft.com/office/powerpoint/2010/main" val="396303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107C7-EF3E-F356-CA13-85E37AC729E8}"/>
              </a:ext>
            </a:extLst>
          </p:cNvPr>
          <p:cNvSpPr>
            <a:spLocks noGrp="1"/>
          </p:cNvSpPr>
          <p:nvPr>
            <p:ph type="title"/>
          </p:nvPr>
        </p:nvSpPr>
        <p:spPr>
          <a:xfrm>
            <a:off x="442170" y="856180"/>
            <a:ext cx="3420438" cy="1128068"/>
          </a:xfrm>
        </p:spPr>
        <p:txBody>
          <a:bodyPr anchor="ctr">
            <a:normAutofit/>
          </a:bodyPr>
          <a:lstStyle/>
          <a:p>
            <a:r>
              <a:rPr lang="en-AU" sz="3500" dirty="0"/>
              <a:t>Year 11/12 Home Group Teachers</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C2E720-957D-B030-5BB5-66D6B6DA9A2A}"/>
              </a:ext>
            </a:extLst>
          </p:cNvPr>
          <p:cNvSpPr>
            <a:spLocks noGrp="1"/>
          </p:cNvSpPr>
          <p:nvPr>
            <p:ph idx="1"/>
          </p:nvPr>
        </p:nvSpPr>
        <p:spPr>
          <a:xfrm>
            <a:off x="119505" y="2330505"/>
            <a:ext cx="4236471" cy="3979585"/>
          </a:xfrm>
        </p:spPr>
        <p:txBody>
          <a:bodyPr anchor="ctr">
            <a:normAutofit/>
          </a:bodyPr>
          <a:lstStyle/>
          <a:p>
            <a:pPr marL="0" indent="0">
              <a:buNone/>
            </a:pPr>
            <a:r>
              <a:rPr lang="en-AU" sz="1200" dirty="0"/>
              <a:t>John Flint - </a:t>
            </a:r>
            <a:r>
              <a:rPr lang="en-AU" sz="1200" dirty="0">
                <a:hlinkClick r:id="rId2"/>
              </a:rPr>
              <a:t>john.flint152@schools.sa.edu.au</a:t>
            </a:r>
            <a:r>
              <a:rPr lang="en-AU" sz="1200" dirty="0"/>
              <a:t> </a:t>
            </a:r>
          </a:p>
          <a:p>
            <a:pPr marL="0" indent="0">
              <a:buNone/>
            </a:pPr>
            <a:r>
              <a:rPr lang="en-AU" sz="1200" dirty="0"/>
              <a:t>Nadia Sears - </a:t>
            </a:r>
            <a:r>
              <a:rPr lang="en-AU" sz="1200" dirty="0">
                <a:hlinkClick r:id="rId3"/>
              </a:rPr>
              <a:t>nadia.sears738@schools.sa.edu.au</a:t>
            </a:r>
            <a:r>
              <a:rPr lang="en-AU" sz="1200" dirty="0"/>
              <a:t> </a:t>
            </a:r>
          </a:p>
          <a:p>
            <a:pPr marL="0" indent="0">
              <a:buNone/>
            </a:pPr>
            <a:r>
              <a:rPr lang="en-AU" sz="1200" dirty="0"/>
              <a:t>Gemma Borg – </a:t>
            </a:r>
            <a:r>
              <a:rPr lang="en-AU" sz="1200" dirty="0">
                <a:hlinkClick r:id="rId4"/>
              </a:rPr>
              <a:t>gemma.files987@schools.sa.edu.au</a:t>
            </a:r>
            <a:r>
              <a:rPr lang="en-AU" sz="1200" dirty="0"/>
              <a:t> </a:t>
            </a:r>
          </a:p>
          <a:p>
            <a:pPr marL="0" indent="0">
              <a:buNone/>
            </a:pPr>
            <a:r>
              <a:rPr lang="en-AU" sz="1200" dirty="0"/>
              <a:t>Elliot Johnson – </a:t>
            </a:r>
            <a:r>
              <a:rPr lang="en-AU" sz="1200" dirty="0">
                <a:hlinkClick r:id="rId5"/>
              </a:rPr>
              <a:t>elliott.johnson456@schools.sa.edu.au</a:t>
            </a:r>
            <a:r>
              <a:rPr lang="en-AU" sz="1200" dirty="0"/>
              <a:t> </a:t>
            </a:r>
          </a:p>
          <a:p>
            <a:pPr marL="0" indent="0">
              <a:buNone/>
            </a:pPr>
            <a:r>
              <a:rPr lang="en-AU" sz="1200" dirty="0" err="1"/>
              <a:t>Bron</a:t>
            </a:r>
            <a:r>
              <a:rPr lang="en-AU" sz="1200" dirty="0"/>
              <a:t> Longbottom – </a:t>
            </a:r>
            <a:r>
              <a:rPr lang="en-AU" sz="1200" dirty="0">
                <a:hlinkClick r:id="rId6"/>
              </a:rPr>
              <a:t>bronwyn.longbottom391@schools.sa.edu.au</a:t>
            </a:r>
            <a:r>
              <a:rPr lang="en-AU" sz="1200" dirty="0"/>
              <a:t> </a:t>
            </a:r>
          </a:p>
          <a:p>
            <a:pPr marL="0" indent="0">
              <a:buNone/>
            </a:pPr>
            <a:r>
              <a:rPr lang="en-AU" sz="1200" dirty="0"/>
              <a:t>Dylan Agnew – </a:t>
            </a:r>
            <a:r>
              <a:rPr lang="en-AU" sz="1200" dirty="0">
                <a:hlinkClick r:id="rId7"/>
              </a:rPr>
              <a:t>dylan.agnew185@schools.sa.edu.au</a:t>
            </a:r>
            <a:r>
              <a:rPr lang="en-AU" sz="1200" dirty="0"/>
              <a:t> </a:t>
            </a:r>
          </a:p>
          <a:p>
            <a:pPr marL="0" indent="0">
              <a:buNone/>
            </a:pPr>
            <a:r>
              <a:rPr lang="en-AU" sz="1200" dirty="0"/>
              <a:t>Emma Phillips – </a:t>
            </a:r>
            <a:r>
              <a:rPr lang="en-AU" sz="1200" dirty="0">
                <a:hlinkClick r:id="rId8"/>
              </a:rPr>
              <a:t>emma.bellgrove422@schools.sa.edu.au</a:t>
            </a:r>
            <a:r>
              <a:rPr lang="en-AU" sz="1200" dirty="0"/>
              <a:t> </a:t>
            </a:r>
          </a:p>
          <a:p>
            <a:pPr marL="0" indent="0">
              <a:buNone/>
            </a:pPr>
            <a:r>
              <a:rPr lang="en-AU" sz="1200" dirty="0"/>
              <a:t>Lisa Hurrell – </a:t>
            </a:r>
            <a:r>
              <a:rPr lang="en-AU" sz="1200" dirty="0">
                <a:hlinkClick r:id="rId9"/>
              </a:rPr>
              <a:t>lisa.hurrell19@schools.sa.edu.au</a:t>
            </a:r>
            <a:r>
              <a:rPr lang="en-AU" sz="1200" dirty="0"/>
              <a:t> </a:t>
            </a:r>
          </a:p>
          <a:p>
            <a:pPr marL="0" indent="0">
              <a:buNone/>
            </a:pPr>
            <a:r>
              <a:rPr lang="en-AU" sz="1200" dirty="0"/>
              <a:t>Bel </a:t>
            </a:r>
            <a:r>
              <a:rPr lang="en-AU" sz="1200" dirty="0" err="1"/>
              <a:t>Beggs</a:t>
            </a:r>
            <a:r>
              <a:rPr lang="en-AU" sz="1200" dirty="0"/>
              <a:t> – </a:t>
            </a:r>
            <a:r>
              <a:rPr lang="en-AU" sz="1200" dirty="0">
                <a:hlinkClick r:id="rId10"/>
              </a:rPr>
              <a:t>bel.beggs921@schools.sa.edu.au</a:t>
            </a:r>
            <a:r>
              <a:rPr lang="en-AU" sz="1200" dirty="0"/>
              <a:t> </a:t>
            </a:r>
          </a:p>
          <a:p>
            <a:pPr marL="0" indent="0">
              <a:buNone/>
            </a:pPr>
            <a:r>
              <a:rPr lang="en-AU" sz="1200" dirty="0"/>
              <a:t>Kinta Wilson - </a:t>
            </a:r>
            <a:r>
              <a:rPr lang="en-AU" sz="1200" dirty="0">
                <a:hlinkClick r:id="rId11"/>
              </a:rPr>
              <a:t>kinta.williams916@schools.sa.edu.au</a:t>
            </a:r>
            <a:r>
              <a:rPr lang="en-AU" sz="1200" dirty="0"/>
              <a:t> </a:t>
            </a:r>
            <a:br>
              <a:rPr lang="en-AU" sz="1200" dirty="0"/>
            </a:br>
            <a:br>
              <a:rPr lang="en-AU" sz="1200" dirty="0"/>
            </a:br>
            <a:endParaRPr lang="en-AU" sz="1200" dirty="0"/>
          </a:p>
          <a:p>
            <a:pPr marL="0" indent="0">
              <a:buNone/>
            </a:pPr>
            <a:r>
              <a:rPr lang="en-AU" sz="1200" dirty="0"/>
              <a:t>Please contact your child’s Home Group teacher if you would like to book a meeting or discuss subject selection</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ys to Select the Best Teachers for Your School">
            <a:extLst>
              <a:ext uri="{FF2B5EF4-FFF2-40B4-BE49-F238E27FC236}">
                <a16:creationId xmlns:a16="http://schemas.microsoft.com/office/drawing/2014/main" id="{A96BE9A8-A8F6-3DEB-3CF7-85D3FEE2D2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4232" r="15421"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6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51B27-1DBE-C3D8-D644-E46A96FCA94B}"/>
              </a:ext>
            </a:extLst>
          </p:cNvPr>
          <p:cNvSpPr>
            <a:spLocks noGrp="1"/>
          </p:cNvSpPr>
          <p:nvPr>
            <p:ph type="ctrTitle"/>
          </p:nvPr>
        </p:nvSpPr>
        <p:spPr>
          <a:xfrm>
            <a:off x="367902" y="643467"/>
            <a:ext cx="8408193" cy="744836"/>
          </a:xfrm>
        </p:spPr>
        <p:txBody>
          <a:bodyPr vert="horz" lIns="91440" tIns="45720" rIns="91440" bIns="45720" rtlCol="0" anchor="ctr">
            <a:normAutofit/>
          </a:bodyPr>
          <a:lstStyle/>
          <a:p>
            <a:pPr defTabSz="914400"/>
            <a:r>
              <a:rPr lang="en-US" sz="2800" kern="1200" dirty="0">
                <a:solidFill>
                  <a:schemeClr val="bg1"/>
                </a:solidFill>
                <a:latin typeface="+mj-lt"/>
                <a:ea typeface="+mj-ea"/>
                <a:cs typeface="+mj-cs"/>
              </a:rPr>
              <a:t>Web Preferencing</a:t>
            </a:r>
          </a:p>
        </p:txBody>
      </p:sp>
      <p:pic>
        <p:nvPicPr>
          <p:cNvPr id="7" name="Picture 6">
            <a:extLst>
              <a:ext uri="{FF2B5EF4-FFF2-40B4-BE49-F238E27FC236}">
                <a16:creationId xmlns:a16="http://schemas.microsoft.com/office/drawing/2014/main" id="{693C8DDE-E2BB-A594-AEC6-0A193536AE4B}"/>
              </a:ext>
            </a:extLst>
          </p:cNvPr>
          <p:cNvPicPr>
            <a:picLocks noChangeAspect="1"/>
          </p:cNvPicPr>
          <p:nvPr/>
        </p:nvPicPr>
        <p:blipFill>
          <a:blip r:embed="rId2"/>
          <a:stretch>
            <a:fillRect/>
          </a:stretch>
        </p:blipFill>
        <p:spPr>
          <a:xfrm>
            <a:off x="722083" y="1709460"/>
            <a:ext cx="7699833" cy="4548246"/>
          </a:xfrm>
          <a:prstGeom prst="rect">
            <a:avLst/>
          </a:prstGeom>
        </p:spPr>
      </p:pic>
    </p:spTree>
    <p:extLst>
      <p:ext uri="{BB962C8B-B14F-4D97-AF65-F5344CB8AC3E}">
        <p14:creationId xmlns:p14="http://schemas.microsoft.com/office/powerpoint/2010/main" val="82894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51B27-1DBE-C3D8-D644-E46A96FCA94B}"/>
              </a:ext>
            </a:extLst>
          </p:cNvPr>
          <p:cNvSpPr>
            <a:spLocks noGrp="1"/>
          </p:cNvSpPr>
          <p:nvPr>
            <p:ph type="ctrTitle"/>
          </p:nvPr>
        </p:nvSpPr>
        <p:spPr>
          <a:xfrm>
            <a:off x="367902" y="643467"/>
            <a:ext cx="8408193" cy="744836"/>
          </a:xfrm>
        </p:spPr>
        <p:txBody>
          <a:bodyPr vert="horz" lIns="91440" tIns="45720" rIns="91440" bIns="45720" rtlCol="0" anchor="ctr">
            <a:normAutofit/>
          </a:bodyPr>
          <a:lstStyle/>
          <a:p>
            <a:pPr defTabSz="914400"/>
            <a:r>
              <a:rPr lang="en-US" sz="2800" kern="1200" dirty="0">
                <a:solidFill>
                  <a:schemeClr val="bg1"/>
                </a:solidFill>
                <a:latin typeface="+mj-lt"/>
                <a:ea typeface="+mj-ea"/>
                <a:cs typeface="+mj-cs"/>
              </a:rPr>
              <a:t>Web Preferencing</a:t>
            </a:r>
          </a:p>
        </p:txBody>
      </p:sp>
      <p:pic>
        <p:nvPicPr>
          <p:cNvPr id="3" name="Picture 2">
            <a:extLst>
              <a:ext uri="{FF2B5EF4-FFF2-40B4-BE49-F238E27FC236}">
                <a16:creationId xmlns:a16="http://schemas.microsoft.com/office/drawing/2014/main" id="{FA14A174-2D3F-9A44-7AF8-C1B9D8ACDA7A}"/>
              </a:ext>
            </a:extLst>
          </p:cNvPr>
          <p:cNvPicPr>
            <a:picLocks noChangeAspect="1"/>
          </p:cNvPicPr>
          <p:nvPr/>
        </p:nvPicPr>
        <p:blipFill>
          <a:blip r:embed="rId2"/>
          <a:stretch>
            <a:fillRect/>
          </a:stretch>
        </p:blipFill>
        <p:spPr>
          <a:xfrm>
            <a:off x="107503" y="1484784"/>
            <a:ext cx="8850145" cy="396044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DB2E0B6-ED48-FB3F-8D07-B13D771DDC58}"/>
                  </a:ext>
                </a:extLst>
              </p14:cNvPr>
              <p14:cNvContentPartPr/>
              <p14:nvPr/>
            </p14:nvContentPartPr>
            <p14:xfrm>
              <a:off x="4959765" y="4821400"/>
              <a:ext cx="1726920" cy="1100520"/>
            </p14:xfrm>
          </p:contentPart>
        </mc:Choice>
        <mc:Fallback xmlns="">
          <p:pic>
            <p:nvPicPr>
              <p:cNvPr id="4" name="Ink 3">
                <a:extLst>
                  <a:ext uri="{FF2B5EF4-FFF2-40B4-BE49-F238E27FC236}">
                    <a16:creationId xmlns:a16="http://schemas.microsoft.com/office/drawing/2014/main" id="{9DB2E0B6-ED48-FB3F-8D07-B13D771DDC58}"/>
                  </a:ext>
                </a:extLst>
              </p:cNvPr>
              <p:cNvPicPr/>
              <p:nvPr/>
            </p:nvPicPr>
            <p:blipFill>
              <a:blip r:embed="rId4"/>
              <a:stretch>
                <a:fillRect/>
              </a:stretch>
            </p:blipFill>
            <p:spPr>
              <a:xfrm>
                <a:off x="4951125" y="4812400"/>
                <a:ext cx="1744560" cy="1118160"/>
              </a:xfrm>
              <a:prstGeom prst="rect">
                <a:avLst/>
              </a:prstGeom>
            </p:spPr>
          </p:pic>
        </mc:Fallback>
      </mc:AlternateContent>
    </p:spTree>
    <p:extLst>
      <p:ext uri="{BB962C8B-B14F-4D97-AF65-F5344CB8AC3E}">
        <p14:creationId xmlns:p14="http://schemas.microsoft.com/office/powerpoint/2010/main" val="426380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51B27-1DBE-C3D8-D644-E46A96FCA94B}"/>
              </a:ext>
            </a:extLst>
          </p:cNvPr>
          <p:cNvSpPr>
            <a:spLocks noGrp="1"/>
          </p:cNvSpPr>
          <p:nvPr>
            <p:ph type="ctrTitle"/>
          </p:nvPr>
        </p:nvSpPr>
        <p:spPr>
          <a:xfrm>
            <a:off x="367902" y="643467"/>
            <a:ext cx="8408193" cy="744836"/>
          </a:xfrm>
        </p:spPr>
        <p:txBody>
          <a:bodyPr vert="horz" lIns="91440" tIns="45720" rIns="91440" bIns="45720" rtlCol="0" anchor="ctr">
            <a:normAutofit/>
          </a:bodyPr>
          <a:lstStyle/>
          <a:p>
            <a:pPr defTabSz="914400"/>
            <a:r>
              <a:rPr lang="en-US" sz="2800" kern="1200" dirty="0">
                <a:solidFill>
                  <a:schemeClr val="bg1"/>
                </a:solidFill>
                <a:latin typeface="+mj-lt"/>
                <a:ea typeface="+mj-ea"/>
                <a:cs typeface="+mj-cs"/>
              </a:rPr>
              <a:t>Web Preferencing</a:t>
            </a:r>
          </a:p>
        </p:txBody>
      </p:sp>
      <p:pic>
        <p:nvPicPr>
          <p:cNvPr id="6" name="Picture 5">
            <a:extLst>
              <a:ext uri="{FF2B5EF4-FFF2-40B4-BE49-F238E27FC236}">
                <a16:creationId xmlns:a16="http://schemas.microsoft.com/office/drawing/2014/main" id="{B2E73EED-5628-63BE-2C1D-AA7CB5C32B3F}"/>
              </a:ext>
            </a:extLst>
          </p:cNvPr>
          <p:cNvPicPr>
            <a:picLocks noChangeAspect="1"/>
          </p:cNvPicPr>
          <p:nvPr/>
        </p:nvPicPr>
        <p:blipFill>
          <a:blip r:embed="rId2"/>
          <a:stretch>
            <a:fillRect/>
          </a:stretch>
        </p:blipFill>
        <p:spPr>
          <a:xfrm>
            <a:off x="-3947" y="1396588"/>
            <a:ext cx="9071602" cy="3168352"/>
          </a:xfrm>
          <a:prstGeom prst="rect">
            <a:avLst/>
          </a:prstGeom>
        </p:spPr>
      </p:pic>
      <p:pic>
        <p:nvPicPr>
          <p:cNvPr id="4" name="Picture 3">
            <a:extLst>
              <a:ext uri="{FF2B5EF4-FFF2-40B4-BE49-F238E27FC236}">
                <a16:creationId xmlns:a16="http://schemas.microsoft.com/office/drawing/2014/main" id="{9939CE59-6E43-4AA3-0ACD-78AB50E38065}"/>
              </a:ext>
            </a:extLst>
          </p:cNvPr>
          <p:cNvPicPr>
            <a:picLocks noChangeAspect="1"/>
          </p:cNvPicPr>
          <p:nvPr/>
        </p:nvPicPr>
        <p:blipFill>
          <a:blip r:embed="rId3"/>
          <a:stretch>
            <a:fillRect/>
          </a:stretch>
        </p:blipFill>
        <p:spPr>
          <a:xfrm>
            <a:off x="1691680" y="4653136"/>
            <a:ext cx="5562641" cy="198121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FE53372-9D55-A80D-F52B-5E9F5FDCA8D6}"/>
                  </a:ext>
                </a:extLst>
              </p14:cNvPr>
              <p14:cNvContentPartPr/>
              <p14:nvPr/>
            </p14:nvContentPartPr>
            <p14:xfrm>
              <a:off x="6878995" y="1286560"/>
              <a:ext cx="1085040" cy="667800"/>
            </p14:xfrm>
          </p:contentPart>
        </mc:Choice>
        <mc:Fallback xmlns="">
          <p:pic>
            <p:nvPicPr>
              <p:cNvPr id="5" name="Ink 4">
                <a:extLst>
                  <a:ext uri="{FF2B5EF4-FFF2-40B4-BE49-F238E27FC236}">
                    <a16:creationId xmlns:a16="http://schemas.microsoft.com/office/drawing/2014/main" id="{8FE53372-9D55-A80D-F52B-5E9F5FDCA8D6}"/>
                  </a:ext>
                </a:extLst>
              </p:cNvPr>
              <p:cNvPicPr/>
              <p:nvPr/>
            </p:nvPicPr>
            <p:blipFill>
              <a:blip r:embed="rId5"/>
              <a:stretch>
                <a:fillRect/>
              </a:stretch>
            </p:blipFill>
            <p:spPr>
              <a:xfrm>
                <a:off x="6869995" y="1277560"/>
                <a:ext cx="1102680" cy="685440"/>
              </a:xfrm>
              <a:prstGeom prst="rect">
                <a:avLst/>
              </a:prstGeom>
            </p:spPr>
          </p:pic>
        </mc:Fallback>
      </mc:AlternateContent>
    </p:spTree>
    <p:extLst>
      <p:ext uri="{BB962C8B-B14F-4D97-AF65-F5344CB8AC3E}">
        <p14:creationId xmlns:p14="http://schemas.microsoft.com/office/powerpoint/2010/main" val="80523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78733-FD46-A75F-550E-5F34495799D3}"/>
              </a:ext>
            </a:extLst>
          </p:cNvPr>
          <p:cNvSpPr txBox="1">
            <a:spLocks/>
          </p:cNvSpPr>
          <p:nvPr/>
        </p:nvSpPr>
        <p:spPr>
          <a:xfrm>
            <a:off x="4568416" y="142848"/>
            <a:ext cx="4396071" cy="1701976"/>
          </a:xfrm>
          <a:prstGeom prst="rect">
            <a:avLst/>
          </a:prstGeom>
        </p:spPr>
        <p:txBody>
          <a:bodyPr vert="horz" lIns="91440" tIns="45720" rIns="91440" bIns="45720" rtlCol="0" anchor="b">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5400" dirty="0"/>
              <a:t>VET Course or FIP (Flexible Industry Pathway)</a:t>
            </a:r>
          </a:p>
        </p:txBody>
      </p:sp>
      <p:sp>
        <p:nvSpPr>
          <p:cNvPr id="6" name="TextBox 5">
            <a:extLst>
              <a:ext uri="{FF2B5EF4-FFF2-40B4-BE49-F238E27FC236}">
                <a16:creationId xmlns:a16="http://schemas.microsoft.com/office/drawing/2014/main" id="{7C2DCDDD-47A3-29F3-B146-A4C46B09A129}"/>
              </a:ext>
            </a:extLst>
          </p:cNvPr>
          <p:cNvSpPr txBox="1"/>
          <p:nvPr/>
        </p:nvSpPr>
        <p:spPr>
          <a:xfrm>
            <a:off x="4568416" y="1916832"/>
            <a:ext cx="4396071" cy="4616648"/>
          </a:xfrm>
          <a:prstGeom prst="rect">
            <a:avLst/>
          </a:prstGeom>
          <a:noFill/>
        </p:spPr>
        <p:txBody>
          <a:bodyPr wrap="square" rtlCol="0">
            <a:spAutoFit/>
          </a:bodyPr>
          <a:lstStyle/>
          <a:p>
            <a:r>
              <a:rPr lang="en-AU" sz="1600" b="1" dirty="0"/>
              <a:t>A Flexible Industry Pathway </a:t>
            </a:r>
            <a:r>
              <a:rPr lang="en-AU" sz="1600" dirty="0"/>
              <a:t>is a Certificate course, industry immersions, delivered with contextualised SACE. At Naracoorte High School, the contextualised SACE is Stage 1 compulsory subjects as well as 20 x credits of Stage 1 Workplace Practices.</a:t>
            </a:r>
          </a:p>
          <a:p>
            <a:endParaRPr lang="en-AU" sz="1600" dirty="0"/>
          </a:p>
          <a:p>
            <a:r>
              <a:rPr lang="en-AU" sz="1600" dirty="0"/>
              <a:t>Students are required to sit a VETRO exam to apply</a:t>
            </a:r>
          </a:p>
          <a:p>
            <a:endParaRPr lang="en-AU" sz="1600" dirty="0"/>
          </a:p>
          <a:p>
            <a:r>
              <a:rPr lang="en-AU" sz="1600" dirty="0"/>
              <a:t>See Expression of Interest sheet or visit </a:t>
            </a:r>
            <a:r>
              <a:rPr lang="en-AU" sz="1600" dirty="0">
                <a:hlinkClick r:id="rId3"/>
              </a:rPr>
              <a:t>https://www.sace.sa.edu.au/web/vet/vet-recognition-search</a:t>
            </a:r>
            <a:r>
              <a:rPr lang="en-AU" sz="1600" dirty="0"/>
              <a:t> for credit values</a:t>
            </a:r>
          </a:p>
          <a:p>
            <a:endParaRPr lang="en-AU" sz="1600" dirty="0"/>
          </a:p>
          <a:p>
            <a:r>
              <a:rPr lang="en-AU" sz="1600" dirty="0"/>
              <a:t>$$$ - Cost involved in all Cert III courses</a:t>
            </a:r>
          </a:p>
          <a:p>
            <a:endParaRPr lang="en-AU" sz="1600" dirty="0"/>
          </a:p>
          <a:p>
            <a:r>
              <a:rPr lang="en-AU" sz="1600" dirty="0"/>
              <a:t>For any more information, contact VET Coordinator Tammy Cane</a:t>
            </a:r>
          </a:p>
          <a:p>
            <a:r>
              <a:rPr lang="en-AU" sz="1600" dirty="0">
                <a:hlinkClick r:id="rId4"/>
              </a:rPr>
              <a:t>tammy.cane985@schools.sa.edu.au</a:t>
            </a:r>
            <a:r>
              <a:rPr lang="en-AU" sz="1600" dirty="0"/>
              <a:t> </a:t>
            </a:r>
          </a:p>
        </p:txBody>
      </p:sp>
      <p:pic>
        <p:nvPicPr>
          <p:cNvPr id="4" name="Picture 3">
            <a:extLst>
              <a:ext uri="{FF2B5EF4-FFF2-40B4-BE49-F238E27FC236}">
                <a16:creationId xmlns:a16="http://schemas.microsoft.com/office/drawing/2014/main" id="{47A33BE4-0326-8012-EE03-C17F3AEE8293}"/>
              </a:ext>
            </a:extLst>
          </p:cNvPr>
          <p:cNvPicPr>
            <a:picLocks noChangeAspect="1"/>
          </p:cNvPicPr>
          <p:nvPr/>
        </p:nvPicPr>
        <p:blipFill>
          <a:blip r:embed="rId5"/>
          <a:stretch>
            <a:fillRect/>
          </a:stretch>
        </p:blipFill>
        <p:spPr>
          <a:xfrm>
            <a:off x="47507" y="142848"/>
            <a:ext cx="4526994" cy="6362261"/>
          </a:xfrm>
          <a:prstGeom prst="rect">
            <a:avLst/>
          </a:prstGeom>
        </p:spPr>
      </p:pic>
    </p:spTree>
    <p:extLst>
      <p:ext uri="{BB962C8B-B14F-4D97-AF65-F5344CB8AC3E}">
        <p14:creationId xmlns:p14="http://schemas.microsoft.com/office/powerpoint/2010/main" val="319400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C24E2-9941-E49D-10D0-2E6FC9164704}"/>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defTabSz="914400"/>
            <a:r>
              <a:rPr lang="en-US" sz="6300" kern="1200">
                <a:solidFill>
                  <a:schemeClr val="tx1"/>
                </a:solidFill>
                <a:latin typeface="+mj-lt"/>
                <a:ea typeface="+mj-ea"/>
                <a:cs typeface="+mj-cs"/>
              </a:rPr>
              <a:t>That’s It!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27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61448" y="2788062"/>
            <a:ext cx="3108030" cy="830997"/>
          </a:xfrm>
          <a:prstGeom prst="rect">
            <a:avLst/>
          </a:prstGeom>
        </p:spPr>
        <p:txBody>
          <a:bodyPr wrap="none">
            <a:spAutoFit/>
          </a:bodyPr>
          <a:lstStyle/>
          <a:p>
            <a:r>
              <a:rPr lang="en-US" sz="1600" b="1" dirty="0">
                <a:solidFill>
                  <a:srgbClr val="565A5C"/>
                </a:solidFill>
                <a:latin typeface="Arial" panose="020B0604020202020204" pitchFamily="34" charset="0"/>
                <a:cs typeface="Arial" panose="020B0604020202020204" pitchFamily="34" charset="0"/>
              </a:rPr>
              <a:t>MEASURES</a:t>
            </a:r>
            <a:r>
              <a:rPr lang="en-US" sz="1600" dirty="0">
                <a:solidFill>
                  <a:srgbClr val="565A5C"/>
                </a:solidFill>
                <a:latin typeface="Arial" panose="020B0604020202020204" pitchFamily="34" charset="0"/>
                <a:cs typeface="Arial" panose="020B0604020202020204" pitchFamily="34" charset="0"/>
              </a:rPr>
              <a:t> a student’s overall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achievement compared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with all students nationally</a:t>
            </a:r>
          </a:p>
        </p:txBody>
      </p:sp>
      <p:sp>
        <p:nvSpPr>
          <p:cNvPr id="49" name="Rectangle 48"/>
          <p:cNvSpPr/>
          <p:nvPr/>
        </p:nvSpPr>
        <p:spPr>
          <a:xfrm>
            <a:off x="4961448" y="1282716"/>
            <a:ext cx="3426976" cy="1077218"/>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AUSTRALIAN</a:t>
            </a:r>
            <a:r>
              <a:rPr lang="en-US" sz="1600" dirty="0">
                <a:solidFill>
                  <a:srgbClr val="565A5C"/>
                </a:solidFill>
                <a:latin typeface="Arial" panose="020B0604020202020204" pitchFamily="34" charset="0"/>
                <a:cs typeface="Arial" panose="020B0604020202020204" pitchFamily="34" charset="0"/>
              </a:rPr>
              <a:t> Tertiary Admissions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Rank issued by SATAC and used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by universities to select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for courses</a:t>
            </a:r>
          </a:p>
        </p:txBody>
      </p:sp>
      <p:sp>
        <p:nvSpPr>
          <p:cNvPr id="21" name="Rectangle 20"/>
          <p:cNvSpPr/>
          <p:nvPr/>
        </p:nvSpPr>
        <p:spPr>
          <a:xfrm>
            <a:off x="4961448" y="4038163"/>
            <a:ext cx="3426976" cy="830997"/>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RANGES</a:t>
            </a:r>
            <a:r>
              <a:rPr lang="en-US" sz="1600" dirty="0">
                <a:solidFill>
                  <a:srgbClr val="565A5C"/>
                </a:solidFill>
                <a:latin typeface="Arial" panose="020B0604020202020204" pitchFamily="34" charset="0"/>
                <a:cs typeface="Arial" panose="020B0604020202020204" pitchFamily="34" charset="0"/>
              </a:rPr>
              <a:t> from 0 to 99.95. </a:t>
            </a:r>
          </a:p>
          <a:p>
            <a:r>
              <a:rPr lang="en-US" sz="1600" dirty="0">
                <a:solidFill>
                  <a:srgbClr val="565A5C"/>
                </a:solidFill>
                <a:latin typeface="Arial" panose="020B0604020202020204" pitchFamily="34" charset="0"/>
                <a:cs typeface="Arial" panose="020B0604020202020204" pitchFamily="34" charset="0"/>
              </a:rPr>
              <a:t>The score is calculated from your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child’s 90 credit, Stage 2 results</a:t>
            </a:r>
          </a:p>
        </p:txBody>
      </p:sp>
    </p:spTree>
    <p:extLst>
      <p:ext uri="{BB962C8B-B14F-4D97-AF65-F5344CB8AC3E}">
        <p14:creationId xmlns:p14="http://schemas.microsoft.com/office/powerpoint/2010/main" val="297860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079948-9DCA-15BA-0921-379A183495F6}"/>
              </a:ext>
            </a:extLst>
          </p:cNvPr>
          <p:cNvPicPr>
            <a:picLocks noChangeAspect="1"/>
          </p:cNvPicPr>
          <p:nvPr/>
        </p:nvPicPr>
        <p:blipFill>
          <a:blip r:embed="rId3"/>
          <a:stretch>
            <a:fillRect/>
          </a:stretch>
        </p:blipFill>
        <p:spPr>
          <a:xfrm>
            <a:off x="1122424" y="643467"/>
            <a:ext cx="6899150" cy="5571065"/>
          </a:xfrm>
          <a:prstGeom prst="rect">
            <a:avLst/>
          </a:prstGeom>
          <a:ln>
            <a:noFill/>
          </a:ln>
        </p:spPr>
      </p:pic>
    </p:spTree>
    <p:extLst>
      <p:ext uri="{BB962C8B-B14F-4D97-AF65-F5344CB8AC3E}">
        <p14:creationId xmlns:p14="http://schemas.microsoft.com/office/powerpoint/2010/main" val="34409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5514E-961D-E1B2-D740-6A236CAF8585}"/>
              </a:ext>
            </a:extLst>
          </p:cNvPr>
          <p:cNvSpPr>
            <a:spLocks noGrp="1"/>
          </p:cNvSpPr>
          <p:nvPr>
            <p:ph type="title"/>
          </p:nvPr>
        </p:nvSpPr>
        <p:spPr>
          <a:xfrm>
            <a:off x="483058" y="256007"/>
            <a:ext cx="3212237" cy="1333820"/>
          </a:xfrm>
        </p:spPr>
        <p:txBody>
          <a:bodyPr anchor="b">
            <a:normAutofit/>
          </a:bodyPr>
          <a:lstStyle/>
          <a:p>
            <a:r>
              <a:rPr lang="en-AU" sz="3100"/>
              <a:t>Course Counselling Process 2024</a:t>
            </a:r>
            <a:endParaRPr lang="en-AU" sz="3100" dirty="0"/>
          </a:p>
        </p:txBody>
      </p:sp>
      <p:sp>
        <p:nvSpPr>
          <p:cNvPr id="26" name="Rectangle 2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59A2DE-2F3C-DF84-2AB4-A371F2923CB2}"/>
              </a:ext>
            </a:extLst>
          </p:cNvPr>
          <p:cNvSpPr>
            <a:spLocks noGrp="1"/>
          </p:cNvSpPr>
          <p:nvPr>
            <p:ph idx="1"/>
          </p:nvPr>
        </p:nvSpPr>
        <p:spPr>
          <a:xfrm>
            <a:off x="483799" y="2031101"/>
            <a:ext cx="3556120" cy="3728989"/>
          </a:xfrm>
        </p:spPr>
        <p:txBody>
          <a:bodyPr anchor="ctr">
            <a:normAutofit fontScale="92500" lnSpcReduction="20000"/>
          </a:bodyPr>
          <a:lstStyle/>
          <a:p>
            <a:r>
              <a:rPr lang="en-AU" sz="1400" dirty="0"/>
              <a:t>Weeks 1-3 students have attended presentations from subject teachers regarding the content and requirements for each subject</a:t>
            </a:r>
          </a:p>
          <a:p>
            <a:r>
              <a:rPr lang="en-AU" sz="1400" dirty="0"/>
              <a:t>Information available in course booklet </a:t>
            </a:r>
            <a:r>
              <a:rPr lang="en-AU" sz="1300" dirty="0">
                <a:latin typeface="Aptos" panose="020B0004020202020204" pitchFamily="34" charset="0"/>
                <a:hlinkClick r:id="rId2"/>
              </a:rPr>
              <a:t>SeniorSchool-Handbook25.pdf </a:t>
            </a:r>
            <a:endParaRPr lang="en-AU" sz="1300" dirty="0">
              <a:latin typeface="Aptos" panose="020B0004020202020204" pitchFamily="34" charset="0"/>
            </a:endParaRPr>
          </a:p>
          <a:p>
            <a:r>
              <a:rPr lang="en-AU" sz="1400" dirty="0"/>
              <a:t>During Home Group, students have access to NHS Course Booklet, SATAC Guides, University and TAFE Guides</a:t>
            </a:r>
          </a:p>
          <a:p>
            <a:r>
              <a:rPr lang="en-AU" sz="1400" dirty="0"/>
              <a:t>Students have been working with Home Group teachers to develop a draft of their 2025 subject selections</a:t>
            </a:r>
          </a:p>
          <a:p>
            <a:r>
              <a:rPr lang="en-AU" sz="1400" dirty="0"/>
              <a:t>Web Preferencing opens mid week 2 - can be completed either:</a:t>
            </a:r>
          </a:p>
          <a:p>
            <a:pPr lvl="1"/>
            <a:r>
              <a:rPr lang="en-AU" sz="1100" dirty="0"/>
              <a:t>In class</a:t>
            </a:r>
          </a:p>
          <a:p>
            <a:pPr lvl="1"/>
            <a:r>
              <a:rPr lang="en-AU" sz="1100" dirty="0"/>
              <a:t>At home </a:t>
            </a:r>
          </a:p>
          <a:p>
            <a:pPr lvl="1"/>
            <a:r>
              <a:rPr lang="en-AU" sz="1100" dirty="0"/>
              <a:t>A meeting with your HG teacher</a:t>
            </a:r>
          </a:p>
          <a:p>
            <a:r>
              <a:rPr lang="en-AU" sz="1400" dirty="0"/>
              <a:t>Pathways to a Pay Packet – Monday week 4</a:t>
            </a:r>
          </a:p>
          <a:p>
            <a:r>
              <a:rPr lang="en-AU" sz="1400" dirty="0"/>
              <a:t>All links and information on school website - </a:t>
            </a:r>
            <a:r>
              <a:rPr lang="en-AU" sz="1400" dirty="0">
                <a:hlinkClick r:id="rId3"/>
              </a:rPr>
              <a:t>https://www.narahs.sa.edu.au/</a:t>
            </a:r>
            <a:r>
              <a:rPr lang="en-AU" sz="1400" dirty="0"/>
              <a:t> </a:t>
            </a:r>
          </a:p>
        </p:txBody>
      </p:sp>
      <p:sp>
        <p:nvSpPr>
          <p:cNvPr id="28" name="Rectangle 2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aracoorte High School | Naracoorte SA">
            <a:extLst>
              <a:ext uri="{FF2B5EF4-FFF2-40B4-BE49-F238E27FC236}">
                <a16:creationId xmlns:a16="http://schemas.microsoft.com/office/drawing/2014/main" id="{4E4B3368-AF58-D443-2BF4-32CE30C94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47" r="10885" b="2"/>
          <a:stretch/>
        </p:blipFill>
        <p:spPr bwMode="auto">
          <a:xfrm>
            <a:off x="-3960" y="14496"/>
            <a:ext cx="573049" cy="7406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ATAR - Seaview High School -Subject &amp; Career Expo">
            <a:extLst>
              <a:ext uri="{FF2B5EF4-FFF2-40B4-BE49-F238E27FC236}">
                <a16:creationId xmlns:a16="http://schemas.microsoft.com/office/drawing/2014/main" id="{07F80BC4-6BE0-CCAB-FE66-136C92D64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671" y="3507719"/>
            <a:ext cx="1071772" cy="1511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ATAR - Seaview High School -Subject &amp; Career Expo">
            <a:extLst>
              <a:ext uri="{FF2B5EF4-FFF2-40B4-BE49-F238E27FC236}">
                <a16:creationId xmlns:a16="http://schemas.microsoft.com/office/drawing/2014/main" id="{A261CE61-96DA-83C2-C0AD-2308034F8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802" y="4729238"/>
            <a:ext cx="984278" cy="13895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blications">
            <a:extLst>
              <a:ext uri="{FF2B5EF4-FFF2-40B4-BE49-F238E27FC236}">
                <a16:creationId xmlns:a16="http://schemas.microsoft.com/office/drawing/2014/main" id="{D8CE4D84-F37A-420C-9C34-37CA370ED1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3760" y="3560173"/>
            <a:ext cx="1071773" cy="14056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ternational Publications | Publications | University of Adelaide">
            <a:extLst>
              <a:ext uri="{FF2B5EF4-FFF2-40B4-BE49-F238E27FC236}">
                <a16:creationId xmlns:a16="http://schemas.microsoft.com/office/drawing/2014/main" id="{4093A2E0-5DC7-6627-64E3-A23E5C47F8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0128" y="4746566"/>
            <a:ext cx="992502" cy="14887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chool Students Guide to University | Flinders University">
            <a:extLst>
              <a:ext uri="{FF2B5EF4-FFF2-40B4-BE49-F238E27FC236}">
                <a16:creationId xmlns:a16="http://schemas.microsoft.com/office/drawing/2014/main" id="{18B42746-F12E-C6A9-4186-90B481BFAF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3594" y="4830671"/>
            <a:ext cx="992502" cy="1402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review">
            <a:extLst>
              <a:ext uri="{FF2B5EF4-FFF2-40B4-BE49-F238E27FC236}">
                <a16:creationId xmlns:a16="http://schemas.microsoft.com/office/drawing/2014/main" id="{BEF6A357-D00F-3712-9047-973E632789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2595" y="348870"/>
            <a:ext cx="2083501" cy="2950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867709-5FD8-D656-EAA2-237591C8D9AD}"/>
              </a:ext>
            </a:extLst>
          </p:cNvPr>
          <p:cNvPicPr>
            <a:picLocks noChangeAspect="1"/>
          </p:cNvPicPr>
          <p:nvPr/>
        </p:nvPicPr>
        <p:blipFill>
          <a:blip r:embed="rId11"/>
          <a:stretch>
            <a:fillRect/>
          </a:stretch>
        </p:blipFill>
        <p:spPr>
          <a:xfrm>
            <a:off x="4308802" y="356345"/>
            <a:ext cx="2083501" cy="2924343"/>
          </a:xfrm>
          <a:prstGeom prst="rect">
            <a:avLst/>
          </a:prstGeom>
        </p:spPr>
      </p:pic>
    </p:spTree>
    <p:extLst>
      <p:ext uri="{BB962C8B-B14F-4D97-AF65-F5344CB8AC3E}">
        <p14:creationId xmlns:p14="http://schemas.microsoft.com/office/powerpoint/2010/main" val="239441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09D4D1-BB99-48AA-EA75-4D45E0C22E5A}"/>
              </a:ext>
            </a:extLst>
          </p:cNvPr>
          <p:cNvPicPr>
            <a:picLocks noChangeAspect="1"/>
          </p:cNvPicPr>
          <p:nvPr/>
        </p:nvPicPr>
        <p:blipFill>
          <a:blip r:embed="rId3"/>
          <a:stretch>
            <a:fillRect/>
          </a:stretch>
        </p:blipFill>
        <p:spPr>
          <a:xfrm>
            <a:off x="1568729" y="643467"/>
            <a:ext cx="6006540" cy="5571065"/>
          </a:xfrm>
          <a:prstGeom prst="rect">
            <a:avLst/>
          </a:prstGeom>
          <a:ln>
            <a:noFill/>
          </a:ln>
        </p:spPr>
      </p:pic>
    </p:spTree>
    <p:extLst>
      <p:ext uri="{BB962C8B-B14F-4D97-AF65-F5344CB8AC3E}">
        <p14:creationId xmlns:p14="http://schemas.microsoft.com/office/powerpoint/2010/main" val="100529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4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Freeform: Shape 104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2" name="Isosceles Triangle 105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TAR - Seaview High School -Subject &amp; Career Expo">
            <a:extLst>
              <a:ext uri="{FF2B5EF4-FFF2-40B4-BE49-F238E27FC236}">
                <a16:creationId xmlns:a16="http://schemas.microsoft.com/office/drawing/2014/main" id="{6183730F-40D3-6F7E-520A-AFC97E352B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022" y="613757"/>
            <a:ext cx="406687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54" name="Isosceles Triangle 105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9101CC-2A26-4371-B292-82173A632509}"/>
              </a:ext>
            </a:extLst>
          </p:cNvPr>
          <p:cNvSpPr txBox="1"/>
          <p:nvPr/>
        </p:nvSpPr>
        <p:spPr>
          <a:xfrm>
            <a:off x="5928849" y="2367171"/>
            <a:ext cx="2702896" cy="3308598"/>
          </a:xfrm>
          <a:prstGeom prst="rect">
            <a:avLst/>
          </a:prstGeom>
          <a:noFill/>
        </p:spPr>
        <p:txBody>
          <a:bodyPr wrap="square">
            <a:spAutoFit/>
          </a:bodyPr>
          <a:lstStyle/>
          <a:p>
            <a:pPr algn="l"/>
            <a:r>
              <a:rPr lang="en-US" sz="1100" b="0" i="0" dirty="0">
                <a:solidFill>
                  <a:srgbClr val="000000"/>
                </a:solidFill>
                <a:effectLst/>
                <a:latin typeface="Roboto" panose="02000000000000000000" pitchFamily="2" charset="0"/>
              </a:rPr>
              <a:t>Almost all SACE subjects are </a:t>
            </a:r>
            <a:r>
              <a:rPr lang="en-US" sz="1100" b="0" i="0" dirty="0" err="1">
                <a:solidFill>
                  <a:srgbClr val="000000"/>
                </a:solidFill>
                <a:effectLst/>
                <a:latin typeface="Roboto" panose="02000000000000000000" pitchFamily="2" charset="0"/>
              </a:rPr>
              <a:t>recognised</a:t>
            </a:r>
            <a:r>
              <a:rPr lang="en-US" sz="1100" b="0" i="0" dirty="0">
                <a:solidFill>
                  <a:srgbClr val="000000"/>
                </a:solidFill>
                <a:effectLst/>
                <a:latin typeface="Roboto" panose="02000000000000000000" pitchFamily="2" charset="0"/>
              </a:rPr>
              <a:t> Tertiary Admissions Subjects, but there are some that aren’t </a:t>
            </a:r>
            <a:r>
              <a:rPr lang="en-US" sz="1100" b="0" i="0" dirty="0" err="1">
                <a:solidFill>
                  <a:srgbClr val="000000"/>
                </a:solidFill>
                <a:effectLst/>
                <a:latin typeface="Roboto" panose="02000000000000000000" pitchFamily="2" charset="0"/>
              </a:rPr>
              <a:t>recognised</a:t>
            </a:r>
            <a:r>
              <a:rPr lang="en-US" sz="1100" b="0" i="0" dirty="0">
                <a:solidFill>
                  <a:srgbClr val="000000"/>
                </a:solidFill>
                <a:effectLst/>
                <a:latin typeface="Roboto" panose="02000000000000000000" pitchFamily="2" charset="0"/>
              </a:rPr>
              <a:t>, and so can’t be used towards your ATAR:</a:t>
            </a:r>
          </a:p>
          <a:p>
            <a:pPr algn="l">
              <a:buFont typeface="Arial" panose="020B0604020202020204" pitchFamily="34" charset="0"/>
              <a:buChar char="•"/>
            </a:pPr>
            <a:r>
              <a:rPr lang="en-US" sz="1100" b="0" i="0" u="none" strike="noStrike" dirty="0">
                <a:solidFill>
                  <a:srgbClr val="000000"/>
                </a:solidFill>
                <a:effectLst/>
                <a:latin typeface="Roboto" panose="02000000000000000000" pitchFamily="2" charset="0"/>
                <a:hlinkClick r:id="rId3"/>
              </a:rPr>
              <a:t>Community Studies</a:t>
            </a:r>
            <a:r>
              <a:rPr lang="en-US" sz="1100" b="0" i="0" dirty="0">
                <a:solidFill>
                  <a:srgbClr val="000000"/>
                </a:solidFill>
                <a:effectLst/>
                <a:latin typeface="Roboto" panose="02000000000000000000" pitchFamily="2" charset="0"/>
              </a:rPr>
              <a:t> (Community Studies A and Community Connections)</a:t>
            </a:r>
          </a:p>
          <a:p>
            <a:pPr algn="l">
              <a:buFont typeface="Arial" panose="020B0604020202020204" pitchFamily="34" charset="0"/>
              <a:buChar char="•"/>
            </a:pPr>
            <a:r>
              <a:rPr lang="en-US" sz="1100" b="0" i="0" u="none" strike="noStrike" dirty="0">
                <a:solidFill>
                  <a:srgbClr val="000000"/>
                </a:solidFill>
                <a:effectLst/>
                <a:latin typeface="Roboto" panose="02000000000000000000" pitchFamily="2" charset="0"/>
                <a:hlinkClick r:id="rId4"/>
              </a:rPr>
              <a:t>Industry Connections</a:t>
            </a:r>
            <a:endParaRPr lang="en-US" sz="1100" b="0" i="0" dirty="0">
              <a:solidFill>
                <a:srgbClr val="000000"/>
              </a:solidFill>
              <a:effectLst/>
              <a:latin typeface="Roboto" panose="02000000000000000000" pitchFamily="2" charset="0"/>
            </a:endParaRPr>
          </a:p>
          <a:p>
            <a:pPr algn="l">
              <a:buFont typeface="Arial" panose="020B0604020202020204" pitchFamily="34" charset="0"/>
              <a:buChar char="•"/>
            </a:pPr>
            <a:r>
              <a:rPr lang="en-US" sz="1100" b="0" i="0" u="none" strike="noStrike" dirty="0">
                <a:solidFill>
                  <a:srgbClr val="000000"/>
                </a:solidFill>
                <a:effectLst/>
                <a:latin typeface="Roboto" panose="02000000000000000000" pitchFamily="2" charset="0"/>
                <a:hlinkClick r:id="rId5"/>
              </a:rPr>
              <a:t>Modified Subjects​​​​​​​</a:t>
            </a:r>
            <a:endParaRPr lang="en-US" sz="1100" b="0" i="0" dirty="0">
              <a:solidFill>
                <a:srgbClr val="000000"/>
              </a:solidFill>
              <a:effectLst/>
              <a:latin typeface="Roboto" panose="02000000000000000000" pitchFamily="2" charset="0"/>
            </a:endParaRPr>
          </a:p>
          <a:p>
            <a:pPr algn="l">
              <a:buFont typeface="Arial" panose="020B0604020202020204" pitchFamily="34" charset="0"/>
              <a:buChar char="•"/>
            </a:pPr>
            <a:r>
              <a:rPr lang="en-US" sz="1100" b="0" i="0" dirty="0">
                <a:solidFill>
                  <a:srgbClr val="000000"/>
                </a:solidFill>
                <a:effectLst/>
                <a:latin typeface="Roboto" panose="02000000000000000000" pitchFamily="2" charset="0"/>
              </a:rPr>
              <a:t>local programs</a:t>
            </a:r>
          </a:p>
          <a:p>
            <a:pPr algn="l">
              <a:buFont typeface="Arial" panose="020B0604020202020204" pitchFamily="34" charset="0"/>
              <a:buChar char="•"/>
            </a:pPr>
            <a:endParaRPr lang="en-US" sz="1100" dirty="0">
              <a:solidFill>
                <a:srgbClr val="000000"/>
              </a:solidFill>
              <a:latin typeface="Roboto" panose="02000000000000000000" pitchFamily="2" charset="0"/>
            </a:endParaRPr>
          </a:p>
          <a:p>
            <a:pPr algn="l"/>
            <a:r>
              <a:rPr lang="en-US" sz="1100" b="0" i="0" dirty="0">
                <a:solidFill>
                  <a:srgbClr val="000000"/>
                </a:solidFill>
                <a:effectLst/>
                <a:latin typeface="Roboto" panose="02000000000000000000" pitchFamily="2" charset="0"/>
              </a:rPr>
              <a:t>You can use 20 x credits from a VET course towards you ATAR</a:t>
            </a:r>
          </a:p>
          <a:p>
            <a:pPr algn="l"/>
            <a:endParaRPr lang="en-US" sz="1100" dirty="0">
              <a:solidFill>
                <a:srgbClr val="000000"/>
              </a:solidFill>
              <a:latin typeface="Roboto" panose="02000000000000000000" pitchFamily="2" charset="0"/>
            </a:endParaRPr>
          </a:p>
          <a:p>
            <a:pPr algn="l"/>
            <a:r>
              <a:rPr lang="en-US" sz="1100" b="0" i="0" dirty="0">
                <a:solidFill>
                  <a:srgbClr val="000000"/>
                </a:solidFill>
                <a:effectLst/>
                <a:latin typeface="Roboto" panose="02000000000000000000" pitchFamily="2" charset="0"/>
              </a:rPr>
              <a:t>HG teachers will help support students to ensure they are picking subjects that qualify for an ATAR </a:t>
            </a:r>
            <a:r>
              <a:rPr lang="en-US" sz="1100" dirty="0">
                <a:solidFill>
                  <a:srgbClr val="000000"/>
                </a:solidFill>
                <a:latin typeface="Roboto" panose="02000000000000000000" pitchFamily="2" charset="0"/>
              </a:rPr>
              <a:t>if that is the student’s intention</a:t>
            </a:r>
          </a:p>
          <a:p>
            <a:pPr algn="l"/>
            <a:endParaRPr lang="en-US" sz="1100" b="0" i="0" dirty="0">
              <a:solidFill>
                <a:srgbClr val="000000"/>
              </a:solidFill>
              <a:effectLst/>
              <a:latin typeface="Roboto" panose="02000000000000000000" pitchFamily="2" charset="0"/>
            </a:endParaRPr>
          </a:p>
          <a:p>
            <a:pPr algn="l"/>
            <a:r>
              <a:rPr lang="en-US" sz="1100" dirty="0">
                <a:solidFill>
                  <a:srgbClr val="000000"/>
                </a:solidFill>
                <a:latin typeface="Roboto" panose="02000000000000000000" pitchFamily="2" charset="0"/>
              </a:rPr>
              <a:t>Preclusions will also be discussed</a:t>
            </a:r>
            <a:endParaRPr lang="en-US" sz="1100" b="0" i="0" dirty="0">
              <a:solidFill>
                <a:srgbClr val="000000"/>
              </a:solidFill>
              <a:effectLst/>
              <a:latin typeface="Roboto" panose="02000000000000000000" pitchFamily="2" charset="0"/>
            </a:endParaRPr>
          </a:p>
        </p:txBody>
      </p:sp>
      <p:pic>
        <p:nvPicPr>
          <p:cNvPr id="4" name="Picture 2" descr="Home - Naracoorte High School">
            <a:extLst>
              <a:ext uri="{FF2B5EF4-FFF2-40B4-BE49-F238E27FC236}">
                <a16:creationId xmlns:a16="http://schemas.microsoft.com/office/drawing/2014/main" id="{A0E51ECD-6CE3-14FA-788C-A9F8E7683D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3022" y="1027591"/>
            <a:ext cx="1080120" cy="117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5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1331640" y="143342"/>
            <a:ext cx="7560840" cy="1692771"/>
          </a:xfrm>
          <a:prstGeom prst="rect">
            <a:avLst/>
          </a:prstGeom>
        </p:spPr>
        <p:txBody>
          <a:bodyPr wrap="square">
            <a:spAutoFit/>
          </a:bodyPr>
          <a:lstStyle/>
          <a:p>
            <a:pPr algn="l" fontAlgn="base"/>
            <a:r>
              <a:rPr lang="en-US" sz="1600" b="1" i="0" dirty="0">
                <a:solidFill>
                  <a:schemeClr val="tx1">
                    <a:lumMod val="65000"/>
                    <a:lumOff val="35000"/>
                  </a:schemeClr>
                </a:solidFill>
                <a:effectLst/>
                <a:latin typeface="museo-sans"/>
              </a:rPr>
              <a:t>SATAC</a:t>
            </a:r>
            <a:r>
              <a:rPr lang="en-US" sz="1600" b="0" i="0" dirty="0">
                <a:solidFill>
                  <a:schemeClr val="tx1">
                    <a:lumMod val="65000"/>
                    <a:lumOff val="35000"/>
                  </a:schemeClr>
                </a:solidFill>
                <a:effectLst/>
                <a:latin typeface="museo-sans"/>
              </a:rPr>
              <a:t> may add adjustment factors to your university aggregate. We then use your adjusted aggregate to calculate your selection rank.</a:t>
            </a:r>
          </a:p>
          <a:p>
            <a:pPr algn="l" fontAlgn="base"/>
            <a:r>
              <a:rPr lang="en-US" sz="1600" b="1" i="0" dirty="0">
                <a:solidFill>
                  <a:schemeClr val="tx1">
                    <a:lumMod val="65000"/>
                    <a:lumOff val="35000"/>
                  </a:schemeClr>
                </a:solidFill>
                <a:effectLst/>
                <a:latin typeface="museo-sans"/>
              </a:rPr>
              <a:t>SATAC</a:t>
            </a:r>
            <a:r>
              <a:rPr lang="en-US" sz="1600" b="0" i="0" dirty="0">
                <a:solidFill>
                  <a:schemeClr val="tx1">
                    <a:lumMod val="65000"/>
                    <a:lumOff val="35000"/>
                  </a:schemeClr>
                </a:solidFill>
                <a:effectLst/>
                <a:latin typeface="museo-sans"/>
              </a:rPr>
              <a:t>’s participating institutions have two schemes that provide adjustment factors to applicants:</a:t>
            </a:r>
          </a:p>
          <a:p>
            <a:pPr algn="l" fontAlgn="base"/>
            <a:r>
              <a:rPr lang="en-US" sz="2000" b="1" dirty="0">
                <a:solidFill>
                  <a:schemeClr val="tx1">
                    <a:lumMod val="65000"/>
                    <a:lumOff val="35000"/>
                  </a:schemeClr>
                </a:solidFill>
                <a:latin typeface="museo-sans"/>
              </a:rPr>
              <a:t>T</a:t>
            </a:r>
            <a:r>
              <a:rPr lang="en-US" sz="2000" b="1" i="0" dirty="0">
                <a:solidFill>
                  <a:schemeClr val="tx1">
                    <a:lumMod val="65000"/>
                    <a:lumOff val="35000"/>
                  </a:schemeClr>
                </a:solidFill>
                <a:effectLst/>
                <a:latin typeface="museo-sans"/>
              </a:rPr>
              <a:t>he Universities Equity Scheme</a:t>
            </a:r>
          </a:p>
          <a:p>
            <a:pPr algn="l" fontAlgn="base"/>
            <a:r>
              <a:rPr lang="en-US" sz="2000" b="1" dirty="0">
                <a:solidFill>
                  <a:schemeClr val="tx1">
                    <a:lumMod val="65000"/>
                    <a:lumOff val="35000"/>
                  </a:schemeClr>
                </a:solidFill>
                <a:latin typeface="museo-sans"/>
              </a:rPr>
              <a:t>T</a:t>
            </a:r>
            <a:r>
              <a:rPr lang="en-US" sz="2000" b="1" i="0" dirty="0">
                <a:solidFill>
                  <a:schemeClr val="tx1">
                    <a:lumMod val="65000"/>
                    <a:lumOff val="35000"/>
                  </a:schemeClr>
                </a:solidFill>
                <a:effectLst/>
                <a:latin typeface="museo-sans"/>
              </a:rPr>
              <a:t>he Universities Language, Literacy and Mathematics Scheme</a:t>
            </a:r>
          </a:p>
        </p:txBody>
      </p:sp>
      <p:sp>
        <p:nvSpPr>
          <p:cNvPr id="23" name="Rectangle 22"/>
          <p:cNvSpPr/>
          <p:nvPr/>
        </p:nvSpPr>
        <p:spPr>
          <a:xfrm>
            <a:off x="2267744" y="5183872"/>
            <a:ext cx="6624736" cy="769441"/>
          </a:xfrm>
          <a:prstGeom prst="rect">
            <a:avLst/>
          </a:prstGeom>
        </p:spPr>
        <p:txBody>
          <a:bodyPr wrap="square">
            <a:spAutoFit/>
          </a:bodyPr>
          <a:lstStyle/>
          <a:p>
            <a:r>
              <a:rPr lang="en-AU" sz="4400" b="1" dirty="0">
                <a:solidFill>
                  <a:schemeClr val="bg1"/>
                </a:solidFill>
                <a:latin typeface="Arial" panose="020B0604020202020204" pitchFamily="34" charset="0"/>
                <a:cs typeface="Arial" panose="020B0604020202020204" pitchFamily="34" charset="0"/>
              </a:rPr>
              <a:t>Scaling &amp; Bonus Points</a:t>
            </a:r>
          </a:p>
        </p:txBody>
      </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4" name="TextBox 3">
            <a:extLst>
              <a:ext uri="{FF2B5EF4-FFF2-40B4-BE49-F238E27FC236}">
                <a16:creationId xmlns:a16="http://schemas.microsoft.com/office/drawing/2014/main" id="{6E7ED426-F54B-1E3C-EA84-006DF8313C33}"/>
              </a:ext>
            </a:extLst>
          </p:cNvPr>
          <p:cNvSpPr txBox="1"/>
          <p:nvPr/>
        </p:nvSpPr>
        <p:spPr>
          <a:xfrm>
            <a:off x="107504" y="1836113"/>
            <a:ext cx="6482442" cy="1477328"/>
          </a:xfrm>
          <a:prstGeom prst="rect">
            <a:avLst/>
          </a:prstGeom>
          <a:noFill/>
        </p:spPr>
        <p:txBody>
          <a:bodyPr wrap="square">
            <a:spAutoFit/>
          </a:bodyPr>
          <a:lstStyle/>
          <a:p>
            <a:pPr algn="l" fontAlgn="base"/>
            <a:r>
              <a:rPr lang="en-US" sz="1800" b="0" i="0" dirty="0">
                <a:solidFill>
                  <a:schemeClr val="tx1">
                    <a:lumMod val="65000"/>
                    <a:lumOff val="35000"/>
                  </a:schemeClr>
                </a:solidFill>
                <a:effectLst/>
                <a:latin typeface="museo-sans"/>
              </a:rPr>
              <a:t>SATAC administers these schemes on their behalf.</a:t>
            </a:r>
          </a:p>
          <a:p>
            <a:pPr algn="l" fontAlgn="base"/>
            <a:r>
              <a:rPr lang="en-US" sz="1800" b="0" i="0" dirty="0">
                <a:solidFill>
                  <a:schemeClr val="tx1">
                    <a:lumMod val="65000"/>
                    <a:lumOff val="35000"/>
                  </a:schemeClr>
                </a:solidFill>
                <a:effectLst/>
                <a:latin typeface="museo-sans"/>
              </a:rPr>
              <a:t>We will adjust your aggregate up to a maximum of 9 points:</a:t>
            </a:r>
          </a:p>
          <a:p>
            <a:pPr algn="l" fontAlgn="base">
              <a:buFont typeface="Arial" panose="020B0604020202020204" pitchFamily="34" charset="0"/>
              <a:buChar char="•"/>
            </a:pPr>
            <a:r>
              <a:rPr lang="en-US" sz="1800" b="1" i="0" dirty="0">
                <a:solidFill>
                  <a:schemeClr val="tx1">
                    <a:lumMod val="65000"/>
                    <a:lumOff val="35000"/>
                  </a:schemeClr>
                </a:solidFill>
                <a:effectLst/>
                <a:latin typeface="museo-sans"/>
              </a:rPr>
              <a:t>5 points </a:t>
            </a:r>
            <a:r>
              <a:rPr lang="en-US" sz="1800" b="0" i="0" dirty="0">
                <a:solidFill>
                  <a:schemeClr val="tx1">
                    <a:lumMod val="65000"/>
                    <a:lumOff val="35000"/>
                  </a:schemeClr>
                </a:solidFill>
                <a:effectLst/>
                <a:latin typeface="museo-sans"/>
              </a:rPr>
              <a:t>under the </a:t>
            </a:r>
            <a:r>
              <a:rPr lang="en-US" sz="1800" b="1" i="0" dirty="0">
                <a:solidFill>
                  <a:schemeClr val="tx1">
                    <a:lumMod val="65000"/>
                    <a:lumOff val="35000"/>
                  </a:schemeClr>
                </a:solidFill>
                <a:effectLst/>
                <a:latin typeface="museo-sans"/>
              </a:rPr>
              <a:t>Universities Equity Scheme</a:t>
            </a:r>
          </a:p>
          <a:p>
            <a:pPr algn="l" fontAlgn="base">
              <a:buFont typeface="Arial" panose="020B0604020202020204" pitchFamily="34" charset="0"/>
              <a:buChar char="•"/>
            </a:pPr>
            <a:r>
              <a:rPr lang="en-US" sz="1800" b="0" i="0" dirty="0">
                <a:solidFill>
                  <a:schemeClr val="tx1">
                    <a:lumMod val="65000"/>
                    <a:lumOff val="35000"/>
                  </a:schemeClr>
                </a:solidFill>
                <a:effectLst/>
                <a:latin typeface="museo-sans"/>
              </a:rPr>
              <a:t>either </a:t>
            </a:r>
            <a:r>
              <a:rPr lang="en-US" sz="1800" b="1" i="0" dirty="0">
                <a:solidFill>
                  <a:schemeClr val="tx1">
                    <a:lumMod val="65000"/>
                    <a:lumOff val="35000"/>
                  </a:schemeClr>
                </a:solidFill>
                <a:effectLst/>
                <a:latin typeface="museo-sans"/>
              </a:rPr>
              <a:t>2 or 4 points </a:t>
            </a:r>
            <a:r>
              <a:rPr lang="en-US" sz="1800" b="0" i="0" dirty="0">
                <a:solidFill>
                  <a:schemeClr val="tx1">
                    <a:lumMod val="65000"/>
                    <a:lumOff val="35000"/>
                  </a:schemeClr>
                </a:solidFill>
                <a:effectLst/>
                <a:latin typeface="museo-sans"/>
              </a:rPr>
              <a:t>under the </a:t>
            </a:r>
            <a:r>
              <a:rPr lang="en-US" sz="1800" b="1" i="0" dirty="0">
                <a:solidFill>
                  <a:schemeClr val="tx1">
                    <a:lumMod val="65000"/>
                    <a:lumOff val="35000"/>
                  </a:schemeClr>
                </a:solidFill>
                <a:effectLst/>
                <a:latin typeface="museo-sans"/>
              </a:rPr>
              <a:t>Universities Language, Literacy and Mathematics Scheme</a:t>
            </a:r>
          </a:p>
        </p:txBody>
      </p:sp>
      <p:pic>
        <p:nvPicPr>
          <p:cNvPr id="1026" name="Picture 2" descr="Home - Naracoorte High School">
            <a:extLst>
              <a:ext uri="{FF2B5EF4-FFF2-40B4-BE49-F238E27FC236}">
                <a16:creationId xmlns:a16="http://schemas.microsoft.com/office/drawing/2014/main" id="{04DA7FDD-EA7E-5E04-F22D-FBF9FDC6E1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811" y="3111846"/>
            <a:ext cx="1080120" cy="1170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0F1B04-0B6A-10CF-91F9-21D91CBF4252}"/>
              </a:ext>
            </a:extLst>
          </p:cNvPr>
          <p:cNvSpPr txBox="1"/>
          <p:nvPr/>
        </p:nvSpPr>
        <p:spPr>
          <a:xfrm>
            <a:off x="3131840" y="3636274"/>
            <a:ext cx="4707971" cy="646331"/>
          </a:xfrm>
          <a:prstGeom prst="rect">
            <a:avLst/>
          </a:prstGeom>
          <a:noFill/>
        </p:spPr>
        <p:txBody>
          <a:bodyPr wrap="square">
            <a:spAutoFit/>
          </a:bodyPr>
          <a:lstStyle/>
          <a:p>
            <a:pPr algn="l" fontAlgn="base"/>
            <a:r>
              <a:rPr lang="en-US" sz="1800" b="1" i="0" dirty="0">
                <a:solidFill>
                  <a:schemeClr val="tx1">
                    <a:lumMod val="65000"/>
                    <a:lumOff val="35000"/>
                  </a:schemeClr>
                </a:solidFill>
                <a:effectLst/>
                <a:latin typeface="museo-sans"/>
              </a:rPr>
              <a:t>Naracoorte High School </a:t>
            </a:r>
            <a:r>
              <a:rPr lang="en-US" dirty="0">
                <a:solidFill>
                  <a:schemeClr val="tx1">
                    <a:lumMod val="65000"/>
                    <a:lumOff val="35000"/>
                  </a:schemeClr>
                </a:solidFill>
                <a:latin typeface="museo-sans"/>
              </a:rPr>
              <a:t>is a school that qualifies under the </a:t>
            </a:r>
            <a:r>
              <a:rPr lang="en-US" b="1" dirty="0">
                <a:solidFill>
                  <a:schemeClr val="tx1">
                    <a:lumMod val="65000"/>
                    <a:lumOff val="35000"/>
                  </a:schemeClr>
                </a:solidFill>
                <a:latin typeface="museo-sans"/>
              </a:rPr>
              <a:t>Universities Equity Scheme </a:t>
            </a:r>
            <a:r>
              <a:rPr lang="en-US" dirty="0">
                <a:solidFill>
                  <a:schemeClr val="tx1">
                    <a:lumMod val="65000"/>
                    <a:lumOff val="35000"/>
                  </a:schemeClr>
                </a:solidFill>
                <a:latin typeface="museo-sans"/>
              </a:rPr>
              <a:t>in</a:t>
            </a:r>
            <a:r>
              <a:rPr lang="en-US" b="1" dirty="0">
                <a:solidFill>
                  <a:schemeClr val="tx1">
                    <a:lumMod val="65000"/>
                    <a:lumOff val="35000"/>
                  </a:schemeClr>
                </a:solidFill>
                <a:latin typeface="museo-sans"/>
              </a:rPr>
              <a:t> 2024.</a:t>
            </a:r>
            <a:endParaRPr lang="en-US" sz="1800" b="1" i="0" dirty="0">
              <a:solidFill>
                <a:schemeClr val="tx1">
                  <a:lumMod val="65000"/>
                  <a:lumOff val="35000"/>
                </a:schemeClr>
              </a:solidFill>
              <a:effectLst/>
              <a:latin typeface="museo-sans"/>
            </a:endParaRPr>
          </a:p>
        </p:txBody>
      </p:sp>
      <p:sp>
        <p:nvSpPr>
          <p:cNvPr id="7" name="TextBox 6">
            <a:extLst>
              <a:ext uri="{FF2B5EF4-FFF2-40B4-BE49-F238E27FC236}">
                <a16:creationId xmlns:a16="http://schemas.microsoft.com/office/drawing/2014/main" id="{381354C9-F8CF-3C71-8F04-71F3FD93DDA1}"/>
              </a:ext>
            </a:extLst>
          </p:cNvPr>
          <p:cNvSpPr txBox="1"/>
          <p:nvPr/>
        </p:nvSpPr>
        <p:spPr>
          <a:xfrm>
            <a:off x="12846" y="6150482"/>
            <a:ext cx="9131154" cy="584775"/>
          </a:xfrm>
          <a:prstGeom prst="rect">
            <a:avLst/>
          </a:prstGeom>
          <a:noFill/>
        </p:spPr>
        <p:txBody>
          <a:bodyPr wrap="square">
            <a:spAutoFit/>
          </a:bodyPr>
          <a:lstStyle/>
          <a:p>
            <a:pPr algn="l" fontAlgn="base"/>
            <a:r>
              <a:rPr lang="en-US" sz="1600" b="1" i="0" dirty="0">
                <a:effectLst/>
                <a:latin typeface="museo-sans"/>
                <a:hlinkClick r:id="rId5"/>
              </a:rPr>
              <a:t>https://www.satac.edu.au/scaling</a:t>
            </a:r>
            <a:r>
              <a:rPr lang="en-US" sz="1600" b="1" i="0" dirty="0">
                <a:effectLst/>
                <a:latin typeface="museo-sans"/>
              </a:rPr>
              <a:t> </a:t>
            </a:r>
          </a:p>
          <a:p>
            <a:pPr algn="l" fontAlgn="base"/>
            <a:r>
              <a:rPr lang="en-US" sz="1600" b="1" i="0" dirty="0">
                <a:effectLst/>
                <a:latin typeface="museo-sans"/>
                <a:hlinkClick r:id="rId6"/>
              </a:rPr>
              <a:t>https://www.satac.edu.au/adjustment-factors</a:t>
            </a:r>
            <a:r>
              <a:rPr lang="en-US" sz="1600" b="1" i="0" dirty="0">
                <a:effectLst/>
                <a:latin typeface="museo-sans"/>
              </a:rPr>
              <a:t>          </a:t>
            </a:r>
            <a:r>
              <a:rPr lang="en-US" sz="1600" i="0" dirty="0">
                <a:solidFill>
                  <a:schemeClr val="tx1">
                    <a:lumMod val="65000"/>
                    <a:lumOff val="35000"/>
                  </a:schemeClr>
                </a:solidFill>
                <a:effectLst/>
                <a:latin typeface="museo-sans"/>
              </a:rPr>
              <a:t>Learn more about scaling and adjustment factors</a:t>
            </a:r>
            <a:r>
              <a:rPr lang="en-US" sz="1600" dirty="0">
                <a:solidFill>
                  <a:schemeClr val="tx1">
                    <a:lumMod val="65000"/>
                    <a:lumOff val="35000"/>
                  </a:schemeClr>
                </a:solidFill>
                <a:latin typeface="museo-sans"/>
              </a:rPr>
              <a:t> </a:t>
            </a:r>
            <a:endParaRPr lang="en-US" sz="1800" i="0" dirty="0">
              <a:solidFill>
                <a:schemeClr val="tx1">
                  <a:lumMod val="65000"/>
                  <a:lumOff val="35000"/>
                </a:schemeClr>
              </a:solidFill>
              <a:effectLst/>
              <a:latin typeface="museo-sans"/>
            </a:endParaRPr>
          </a:p>
        </p:txBody>
      </p:sp>
    </p:spTree>
    <p:extLst>
      <p:ext uri="{BB962C8B-B14F-4D97-AF65-F5344CB8AC3E}">
        <p14:creationId xmlns:p14="http://schemas.microsoft.com/office/powerpoint/2010/main" val="302197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3240-1550-E172-EB3C-35E31E156BB1}"/>
              </a:ext>
            </a:extLst>
          </p:cNvPr>
          <p:cNvSpPr txBox="1">
            <a:spLocks/>
          </p:cNvSpPr>
          <p:nvPr/>
        </p:nvSpPr>
        <p:spPr>
          <a:xfrm>
            <a:off x="245368" y="5584840"/>
            <a:ext cx="4326632" cy="1054236"/>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sz="4400" dirty="0"/>
              <a:t>Scaling Information</a:t>
            </a:r>
          </a:p>
        </p:txBody>
      </p:sp>
      <p:pic>
        <p:nvPicPr>
          <p:cNvPr id="3" name="Picture 4" descr="Home - South Australian Certificate of Education">
            <a:extLst>
              <a:ext uri="{FF2B5EF4-FFF2-40B4-BE49-F238E27FC236}">
                <a16:creationId xmlns:a16="http://schemas.microsoft.com/office/drawing/2014/main" id="{E3D98489-B855-4358-FCF0-F21523046F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5690741"/>
            <a:ext cx="2160240" cy="842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AC (@SATACinfo) / X">
            <a:extLst>
              <a:ext uri="{FF2B5EF4-FFF2-40B4-BE49-F238E27FC236}">
                <a16:creationId xmlns:a16="http://schemas.microsoft.com/office/drawing/2014/main" id="{268BAB1B-8E58-B3F4-ED3F-3DD2D84881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40" b="23540"/>
          <a:stretch/>
        </p:blipFill>
        <p:spPr bwMode="auto">
          <a:xfrm>
            <a:off x="6993632" y="5690741"/>
            <a:ext cx="190500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5" title="Scaling and Tertiary Selection Explained">
            <a:hlinkClick r:id="" action="ppaction://media"/>
            <a:extLst>
              <a:ext uri="{FF2B5EF4-FFF2-40B4-BE49-F238E27FC236}">
                <a16:creationId xmlns:a16="http://schemas.microsoft.com/office/drawing/2014/main" id="{691B8941-5563-EC32-1B08-80F9DA6E76B8}"/>
              </a:ext>
            </a:extLst>
          </p:cNvPr>
          <p:cNvPicPr>
            <a:picLocks noRot="1" noChangeAspect="1"/>
          </p:cNvPicPr>
          <p:nvPr>
            <a:videoFile r:link="rId1"/>
          </p:nvPr>
        </p:nvPicPr>
        <p:blipFill>
          <a:blip r:embed="rId5"/>
          <a:stretch>
            <a:fillRect/>
          </a:stretch>
        </p:blipFill>
        <p:spPr>
          <a:xfrm>
            <a:off x="326132" y="476672"/>
            <a:ext cx="8411554" cy="4752528"/>
          </a:xfrm>
          <a:prstGeom prst="rect">
            <a:avLst/>
          </a:prstGeom>
        </p:spPr>
      </p:pic>
    </p:spTree>
    <p:extLst>
      <p:ext uri="{BB962C8B-B14F-4D97-AF65-F5344CB8AC3E}">
        <p14:creationId xmlns:p14="http://schemas.microsoft.com/office/powerpoint/2010/main" val="28850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2681144" y="2631771"/>
            <a:ext cx="5142178"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WHAT…</a:t>
            </a:r>
            <a:r>
              <a:rPr lang="en-US" sz="1600" dirty="0">
                <a:solidFill>
                  <a:srgbClr val="565A5C"/>
                </a:solidFill>
                <a:latin typeface="Arial" panose="020B0604020202020204" pitchFamily="34" charset="0"/>
                <a:cs typeface="Arial" panose="020B0604020202020204" pitchFamily="34" charset="0"/>
              </a:rPr>
              <a:t> </a:t>
            </a:r>
          </a:p>
        </p:txBody>
      </p:sp>
      <p:sp>
        <p:nvSpPr>
          <p:cNvPr id="9" name="Rectangle 8"/>
          <p:cNvSpPr/>
          <p:nvPr/>
        </p:nvSpPr>
        <p:spPr>
          <a:xfrm>
            <a:off x="2681144" y="3392385"/>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sort of job, or types of work, will help me follow my interests?</a:t>
            </a:r>
          </a:p>
        </p:txBody>
      </p:sp>
      <p:sp>
        <p:nvSpPr>
          <p:cNvPr id="50" name="Rectangle 49"/>
          <p:cNvSpPr/>
          <p:nvPr/>
        </p:nvSpPr>
        <p:spPr>
          <a:xfrm>
            <a:off x="2681144" y="3730939"/>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subjects do I need to study to follow my chosen career pathway?</a:t>
            </a:r>
          </a:p>
        </p:txBody>
      </p:sp>
      <p:sp>
        <p:nvSpPr>
          <p:cNvPr id="10" name="Rectangle 9"/>
          <p:cNvSpPr/>
          <p:nvPr/>
        </p:nvSpPr>
        <p:spPr>
          <a:xfrm>
            <a:off x="2681144" y="4047028"/>
            <a:ext cx="3336170" cy="338554"/>
          </a:xfrm>
          <a:prstGeom prst="rect">
            <a:avLst/>
          </a:prstGeom>
        </p:spPr>
        <p:txBody>
          <a:bodyPr wrap="none">
            <a:spAutoFit/>
          </a:bodyPr>
          <a:lstStyle/>
          <a:p>
            <a:pPr lvl="0"/>
            <a:r>
              <a:rPr lang="en-AU" sz="1600" dirty="0">
                <a:solidFill>
                  <a:srgbClr val="565A5C"/>
                </a:solidFill>
                <a:latin typeface="Arial" panose="020B0604020202020204" pitchFamily="34" charset="0"/>
                <a:cs typeface="Arial" panose="020B0604020202020204" pitchFamily="34" charset="0"/>
              </a:rPr>
              <a:t>do I hope to gain from my studies?</a:t>
            </a:r>
          </a:p>
        </p:txBody>
      </p:sp>
      <p:sp>
        <p:nvSpPr>
          <p:cNvPr id="7" name="Rectangle 6"/>
          <p:cNvSpPr/>
          <p:nvPr/>
        </p:nvSpPr>
        <p:spPr>
          <a:xfrm>
            <a:off x="2681144" y="4386798"/>
            <a:ext cx="5779288" cy="584775"/>
          </a:xfrm>
          <a:prstGeom prst="rect">
            <a:avLst/>
          </a:prstGeom>
        </p:spPr>
        <p:txBody>
          <a:bodyPr wrap="square">
            <a:spAutoFit/>
          </a:bodyPr>
          <a:lstStyle/>
          <a:p>
            <a:pPr lvl="0"/>
            <a:r>
              <a:rPr lang="en-AU" sz="1600" dirty="0">
                <a:solidFill>
                  <a:srgbClr val="565A5C"/>
                </a:solidFill>
                <a:latin typeface="Arial" panose="020B0604020202020204" pitchFamily="34" charset="0"/>
                <a:cs typeface="Arial" panose="020B0604020202020204" pitchFamily="34" charset="0"/>
              </a:rPr>
              <a:t>have I learned during my PLP &amp; Pathways course and Pathways to a Pay Packet?</a:t>
            </a:r>
          </a:p>
        </p:txBody>
      </p:sp>
      <p:sp>
        <p:nvSpPr>
          <p:cNvPr id="52" name="Rectangle 51"/>
          <p:cNvSpPr/>
          <p:nvPr/>
        </p:nvSpPr>
        <p:spPr>
          <a:xfrm>
            <a:off x="2681144" y="5401759"/>
            <a:ext cx="7200800" cy="338554"/>
          </a:xfrm>
          <a:prstGeom prst="rect">
            <a:avLst/>
          </a:prstGeom>
        </p:spPr>
        <p:txBody>
          <a:bodyPr wrap="square">
            <a:spAutoFit/>
          </a:bodyPr>
          <a:lstStyle/>
          <a:p>
            <a:r>
              <a:rPr lang="en-AU" sz="1600" dirty="0">
                <a:solidFill>
                  <a:srgbClr val="565A5C"/>
                </a:solidFill>
                <a:latin typeface="Arial" panose="020B0604020202020204" pitchFamily="34" charset="0"/>
                <a:cs typeface="Arial" panose="020B0604020202020204" pitchFamily="34" charset="0"/>
              </a:rPr>
              <a:t>Find</a:t>
            </a:r>
            <a:r>
              <a:rPr lang="en-AU" sz="1600" b="1" dirty="0">
                <a:solidFill>
                  <a:srgbClr val="565A5C"/>
                </a:solidFill>
                <a:latin typeface="Arial" panose="020B0604020202020204" pitchFamily="34" charset="0"/>
                <a:cs typeface="Arial" panose="020B0604020202020204" pitchFamily="34" charset="0"/>
              </a:rPr>
              <a:t> </a:t>
            </a:r>
            <a:r>
              <a:rPr lang="en-AU" sz="1600" dirty="0">
                <a:solidFill>
                  <a:srgbClr val="565A5C"/>
                </a:solidFill>
                <a:latin typeface="Arial" panose="020B0604020202020204" pitchFamily="34" charset="0"/>
                <a:cs typeface="Arial" panose="020B0604020202020204" pitchFamily="34" charset="0"/>
              </a:rPr>
              <a:t>out more</a:t>
            </a:r>
            <a:r>
              <a:rPr lang="en-AU" sz="1600" b="1" dirty="0">
                <a:solidFill>
                  <a:srgbClr val="565A5C"/>
                </a:solidFill>
                <a:latin typeface="Arial" panose="020B0604020202020204" pitchFamily="34" charset="0"/>
                <a:cs typeface="Arial" panose="020B0604020202020204" pitchFamily="34" charset="0"/>
              </a:rPr>
              <a:t> </a:t>
            </a:r>
            <a:r>
              <a:rPr lang="en-AU" sz="1600" dirty="0">
                <a:solidFill>
                  <a:srgbClr val="565A5C"/>
                </a:solidFill>
                <a:latin typeface="Arial" panose="020B0604020202020204" pitchFamily="34" charset="0"/>
                <a:cs typeface="Arial" panose="020B0604020202020204" pitchFamily="34" charset="0"/>
              </a:rPr>
              <a:t>at </a:t>
            </a:r>
            <a:r>
              <a:rPr lang="en-AU" sz="1600" b="1" dirty="0">
                <a:solidFill>
                  <a:srgbClr val="565A5C"/>
                </a:solidFill>
                <a:latin typeface="Arial" panose="020B0604020202020204" pitchFamily="34" charset="0"/>
                <a:cs typeface="Arial" panose="020B0604020202020204" pitchFamily="34" charset="0"/>
              </a:rPr>
              <a:t>sace.sa.edu.au/studying/subjects</a:t>
            </a:r>
            <a:r>
              <a:rPr lang="en-AU" sz="1600" dirty="0">
                <a:solidFill>
                  <a:srgbClr val="565A5C"/>
                </a:solidFill>
                <a:latin typeface="Arial" panose="020B0604020202020204" pitchFamily="34" charset="0"/>
                <a:cs typeface="Arial" panose="020B0604020202020204" pitchFamily="34" charset="0"/>
              </a:rPr>
              <a:t> </a:t>
            </a:r>
            <a:endParaRPr lang="en-US" sz="1600" dirty="0">
              <a:solidFill>
                <a:srgbClr val="565A5C"/>
              </a:solidFill>
              <a:latin typeface="Arial" panose="020B0604020202020204" pitchFamily="34" charset="0"/>
              <a:cs typeface="Arial" panose="020B0604020202020204" pitchFamily="34" charset="0"/>
            </a:endParaRPr>
          </a:p>
        </p:txBody>
      </p:sp>
      <p:sp>
        <p:nvSpPr>
          <p:cNvPr id="15" name="Rectangle 14"/>
          <p:cNvSpPr/>
          <p:nvPr/>
        </p:nvSpPr>
        <p:spPr>
          <a:xfrm>
            <a:off x="2681144" y="3022213"/>
            <a:ext cx="3015569"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am I interested in and good at?</a:t>
            </a:r>
          </a:p>
        </p:txBody>
      </p:sp>
      <p:sp>
        <p:nvSpPr>
          <p:cNvPr id="2" name="Rectangle 1">
            <a:extLst>
              <a:ext uri="{FF2B5EF4-FFF2-40B4-BE49-F238E27FC236}">
                <a16:creationId xmlns:a16="http://schemas.microsoft.com/office/drawing/2014/main" id="{22257611-896D-6B48-5CE2-24ED25768000}"/>
              </a:ext>
            </a:extLst>
          </p:cNvPr>
          <p:cNvSpPr/>
          <p:nvPr/>
        </p:nvSpPr>
        <p:spPr>
          <a:xfrm>
            <a:off x="2681144" y="5017389"/>
            <a:ext cx="4572000" cy="338554"/>
          </a:xfrm>
          <a:prstGeom prst="rect">
            <a:avLst/>
          </a:prstGeom>
        </p:spPr>
        <p:txBody>
          <a:bodyPr>
            <a:spAutoFit/>
          </a:bodyPr>
          <a:lstStyle/>
          <a:p>
            <a:pPr lvl="0"/>
            <a:r>
              <a:rPr lang="en-AU" sz="1600" dirty="0">
                <a:solidFill>
                  <a:srgbClr val="565A5C"/>
                </a:solidFill>
                <a:latin typeface="Arial" panose="020B0604020202020204" pitchFamily="34" charset="0"/>
                <a:cs typeface="Arial" panose="020B0604020202020204" pitchFamily="34" charset="0"/>
              </a:rPr>
              <a:t>Are the pre-requisites for any Tertiary entrance?</a:t>
            </a:r>
          </a:p>
        </p:txBody>
      </p:sp>
    </p:spTree>
    <p:extLst>
      <p:ext uri="{BB962C8B-B14F-4D97-AF65-F5344CB8AC3E}">
        <p14:creationId xmlns:p14="http://schemas.microsoft.com/office/powerpoint/2010/main" val="374080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07704" y="2934506"/>
            <a:ext cx="6768752"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THE </a:t>
            </a:r>
            <a:r>
              <a:rPr lang="en-US" sz="1600" dirty="0">
                <a:solidFill>
                  <a:srgbClr val="565A5C"/>
                </a:solidFill>
                <a:latin typeface="Arial" panose="020B0604020202020204" pitchFamily="34" charset="0"/>
                <a:cs typeface="Arial" panose="020B0604020202020204" pitchFamily="34" charset="0"/>
              </a:rPr>
              <a:t>SACE Board supports students by working with schools</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to provide reasonable adjustments where appropriate. </a:t>
            </a:r>
          </a:p>
        </p:txBody>
      </p:sp>
      <p:sp>
        <p:nvSpPr>
          <p:cNvPr id="5" name="Rectangle 4"/>
          <p:cNvSpPr/>
          <p:nvPr/>
        </p:nvSpPr>
        <p:spPr>
          <a:xfrm>
            <a:off x="2915815" y="4899358"/>
            <a:ext cx="5776157" cy="1077218"/>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MODIFIED</a:t>
            </a:r>
            <a:r>
              <a:rPr lang="en-US" sz="1600" dirty="0">
                <a:solidFill>
                  <a:srgbClr val="565A5C"/>
                </a:solidFill>
                <a:latin typeface="Arial" panose="020B0604020202020204" pitchFamily="34" charset="0"/>
                <a:cs typeface="Arial" panose="020B0604020202020204" pitchFamily="34" charset="0"/>
              </a:rPr>
              <a:t> subjects are available for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with significant impairment in intellectual functioning and/or adaptive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associated with their disability.</a:t>
            </a:r>
          </a:p>
          <a:p>
            <a:pPr algn="r"/>
            <a:r>
              <a:rPr lang="en-US" sz="1600" dirty="0">
                <a:solidFill>
                  <a:srgbClr val="565A5C"/>
                </a:solidFill>
                <a:latin typeface="Arial" panose="020B0604020202020204" pitchFamily="34" charset="0"/>
                <a:cs typeface="Arial" panose="020B0604020202020204" pitchFamily="34" charset="0"/>
                <a:hlinkClick r:id="rId4"/>
              </a:rPr>
              <a:t>https://www.sace.sa.edu.au/web/modified-subjects</a:t>
            </a:r>
            <a:r>
              <a:rPr lang="en-US" sz="1600" dirty="0">
                <a:solidFill>
                  <a:srgbClr val="565A5C"/>
                </a:solidFill>
                <a:latin typeface="Arial" panose="020B0604020202020204" pitchFamily="34" charset="0"/>
                <a:cs typeface="Arial" panose="020B0604020202020204" pitchFamily="34" charset="0"/>
              </a:rPr>
              <a:t>  </a:t>
            </a:r>
          </a:p>
        </p:txBody>
      </p:sp>
      <p:sp>
        <p:nvSpPr>
          <p:cNvPr id="7" name="Rectangle 6"/>
          <p:cNvSpPr/>
          <p:nvPr/>
        </p:nvSpPr>
        <p:spPr>
          <a:xfrm>
            <a:off x="839637" y="3670710"/>
            <a:ext cx="7842477" cy="1077218"/>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SPECIAL</a:t>
            </a:r>
            <a:r>
              <a:rPr lang="en-US" sz="1600" dirty="0">
                <a:solidFill>
                  <a:srgbClr val="565A5C"/>
                </a:solidFill>
                <a:latin typeface="Arial" panose="020B0604020202020204" pitchFamily="34" charset="0"/>
                <a:cs typeface="Arial" panose="020B0604020202020204" pitchFamily="34" charset="0"/>
              </a:rPr>
              <a:t> provisions support eligible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to ensure they have the opportunity to positively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demonstrate their skills and understanding of the subject.</a:t>
            </a:r>
          </a:p>
          <a:p>
            <a:pPr algn="r"/>
            <a:r>
              <a:rPr lang="en-US" sz="1600" dirty="0">
                <a:solidFill>
                  <a:srgbClr val="565A5C"/>
                </a:solidFill>
                <a:latin typeface="Arial" panose="020B0604020202020204" pitchFamily="34" charset="0"/>
                <a:cs typeface="Arial" panose="020B0604020202020204" pitchFamily="34" charset="0"/>
                <a:hlinkClick r:id="rId5"/>
              </a:rPr>
              <a:t>https://www.sace.sa.edu.au/web/special-provisions</a:t>
            </a:r>
            <a:r>
              <a:rPr lang="en-US" sz="1600" dirty="0">
                <a:solidFill>
                  <a:srgbClr val="565A5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681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499992" y="4149080"/>
            <a:ext cx="4032448" cy="830997"/>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SATAC</a:t>
            </a:r>
            <a:r>
              <a:rPr lang="en-AU" sz="1600" b="1" dirty="0">
                <a:solidFill>
                  <a:srgbClr val="565A5C"/>
                </a:solidFill>
                <a:latin typeface="Arial" panose="020B0604020202020204" pitchFamily="34" charset="0"/>
                <a:cs typeface="Arial" panose="020B0604020202020204" pitchFamily="34" charset="0"/>
              </a:rPr>
              <a:t> </a:t>
            </a:r>
          </a:p>
          <a:p>
            <a:r>
              <a:rPr lang="en-US" sz="1600" dirty="0">
                <a:solidFill>
                  <a:srgbClr val="565A5C"/>
                </a:solidFill>
                <a:latin typeface="Arial" panose="020B0604020202020204" pitchFamily="34" charset="0"/>
                <a:cs typeface="Arial" panose="020B0604020202020204" pitchFamily="34" charset="0"/>
              </a:rPr>
              <a:t>Provides students with their ATAR </a:t>
            </a:r>
            <a:r>
              <a:rPr lang="en-US" sz="1600" b="1" dirty="0">
                <a:solidFill>
                  <a:srgbClr val="565A5C"/>
                </a:solidFill>
                <a:latin typeface="Arial" panose="020B0604020202020204" pitchFamily="34" charset="0"/>
                <a:cs typeface="Arial" panose="020B0604020202020204" pitchFamily="34" charset="0"/>
              </a:rPr>
              <a:t>satac.edu.au</a:t>
            </a:r>
          </a:p>
        </p:txBody>
      </p:sp>
      <p:sp>
        <p:nvSpPr>
          <p:cNvPr id="11" name="Rectangle 10"/>
          <p:cNvSpPr/>
          <p:nvPr/>
        </p:nvSpPr>
        <p:spPr>
          <a:xfrm>
            <a:off x="4499992" y="2564904"/>
            <a:ext cx="4032448" cy="1077218"/>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RESULTS </a:t>
            </a:r>
          </a:p>
          <a:p>
            <a:r>
              <a:rPr lang="en-US" sz="1600" dirty="0">
                <a:solidFill>
                  <a:srgbClr val="565A5C"/>
                </a:solidFill>
                <a:latin typeface="Arial" panose="020B0604020202020204" pitchFamily="34" charset="0"/>
                <a:cs typeface="Arial" panose="020B0604020202020204" pitchFamily="34" charset="0"/>
              </a:rPr>
              <a:t>Your child will receive their final results in Students Online on the SACE website. </a:t>
            </a:r>
            <a:r>
              <a:rPr lang="en-US" sz="1600" b="1" dirty="0">
                <a:solidFill>
                  <a:srgbClr val="565A5C"/>
                </a:solidFill>
                <a:latin typeface="Arial" panose="020B0604020202020204" pitchFamily="34" charset="0"/>
                <a:cs typeface="Arial" panose="020B0604020202020204" pitchFamily="34" charset="0"/>
              </a:rPr>
              <a:t>sace.sa.edu.au</a:t>
            </a:r>
          </a:p>
        </p:txBody>
      </p:sp>
    </p:spTree>
    <p:extLst>
      <p:ext uri="{BB962C8B-B14F-4D97-AF65-F5344CB8AC3E}">
        <p14:creationId xmlns:p14="http://schemas.microsoft.com/office/powerpoint/2010/main" val="195031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3F0B64-9080-102E-AE6F-B971FB03B276}"/>
              </a:ext>
            </a:extLst>
          </p:cNvPr>
          <p:cNvPicPr>
            <a:picLocks noChangeAspect="1"/>
          </p:cNvPicPr>
          <p:nvPr/>
        </p:nvPicPr>
        <p:blipFill>
          <a:blip r:embed="rId2"/>
          <a:stretch>
            <a:fillRect/>
          </a:stretch>
        </p:blipFill>
        <p:spPr>
          <a:xfrm>
            <a:off x="482600" y="1251395"/>
            <a:ext cx="8178799" cy="4355210"/>
          </a:xfrm>
          <a:prstGeom prst="rect">
            <a:avLst/>
          </a:prstGeom>
        </p:spPr>
      </p:pic>
    </p:spTree>
    <p:extLst>
      <p:ext uri="{BB962C8B-B14F-4D97-AF65-F5344CB8AC3E}">
        <p14:creationId xmlns:p14="http://schemas.microsoft.com/office/powerpoint/2010/main" val="75961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749004-CA17-A97A-F037-3F21658E8E8D}"/>
              </a:ext>
            </a:extLst>
          </p:cNvPr>
          <p:cNvPicPr>
            <a:picLocks noChangeAspect="1"/>
          </p:cNvPicPr>
          <p:nvPr/>
        </p:nvPicPr>
        <p:blipFill>
          <a:blip r:embed="rId2"/>
          <a:stretch>
            <a:fillRect/>
          </a:stretch>
        </p:blipFill>
        <p:spPr>
          <a:xfrm>
            <a:off x="482600" y="1108267"/>
            <a:ext cx="8178799" cy="4641466"/>
          </a:xfrm>
          <a:prstGeom prst="rect">
            <a:avLst/>
          </a:prstGeom>
        </p:spPr>
      </p:pic>
    </p:spTree>
    <p:extLst>
      <p:ext uri="{BB962C8B-B14F-4D97-AF65-F5344CB8AC3E}">
        <p14:creationId xmlns:p14="http://schemas.microsoft.com/office/powerpoint/2010/main" val="376670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45946" y="3882534"/>
            <a:ext cx="813051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GAINED</a:t>
            </a:r>
            <a:r>
              <a:rPr lang="en-US" sz="1600" dirty="0">
                <a:solidFill>
                  <a:srgbClr val="565A5C"/>
                </a:solidFill>
                <a:latin typeface="Arial" panose="020B0604020202020204" pitchFamily="34" charset="0"/>
                <a:cs typeface="Arial" panose="020B0604020202020204" pitchFamily="34" charset="0"/>
              </a:rPr>
              <a:t> a university aggregate and an ATAR</a:t>
            </a:r>
          </a:p>
        </p:txBody>
      </p:sp>
      <p:sp>
        <p:nvSpPr>
          <p:cNvPr id="49" name="Rectangle 48"/>
          <p:cNvSpPr/>
          <p:nvPr/>
        </p:nvSpPr>
        <p:spPr>
          <a:xfrm>
            <a:off x="2987824" y="3337482"/>
            <a:ext cx="5688632"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COMPLETED</a:t>
            </a:r>
            <a:r>
              <a:rPr lang="en-US" sz="1600" dirty="0">
                <a:solidFill>
                  <a:srgbClr val="565A5C"/>
                </a:solidFill>
                <a:latin typeface="Arial" panose="020B0604020202020204" pitchFamily="34" charset="0"/>
                <a:cs typeface="Arial" panose="020B0604020202020204" pitchFamily="34" charset="0"/>
              </a:rPr>
              <a:t> the SACE with at least 90 credits at Stage 2 </a:t>
            </a:r>
          </a:p>
        </p:txBody>
      </p:sp>
      <p:sp>
        <p:nvSpPr>
          <p:cNvPr id="9" name="Rectangle 8"/>
          <p:cNvSpPr/>
          <p:nvPr/>
        </p:nvSpPr>
        <p:spPr>
          <a:xfrm>
            <a:off x="539551" y="4458598"/>
            <a:ext cx="813051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MET</a:t>
            </a:r>
            <a:r>
              <a:rPr lang="en-US" sz="1600" dirty="0">
                <a:solidFill>
                  <a:srgbClr val="565A5C"/>
                </a:solidFill>
                <a:latin typeface="Arial" panose="020B0604020202020204" pitchFamily="34" charset="0"/>
                <a:cs typeface="Arial" panose="020B0604020202020204" pitchFamily="34" charset="0"/>
              </a:rPr>
              <a:t> any university prerequisite requirements and rules </a:t>
            </a:r>
          </a:p>
        </p:txBody>
      </p:sp>
      <p:sp>
        <p:nvSpPr>
          <p:cNvPr id="21" name="Rectangle 20"/>
          <p:cNvSpPr/>
          <p:nvPr/>
        </p:nvSpPr>
        <p:spPr>
          <a:xfrm>
            <a:off x="6372200" y="2740858"/>
            <a:ext cx="2304256"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UNIVERSITY</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573306" y="5004465"/>
            <a:ext cx="8103150" cy="584775"/>
          </a:xfrm>
          <a:prstGeom prst="rect">
            <a:avLst/>
          </a:prstGeom>
        </p:spPr>
        <p:txBody>
          <a:bodyPr wrap="square">
            <a:spAutoFit/>
          </a:bodyPr>
          <a:lstStyle/>
          <a:p>
            <a:pPr algn="r"/>
            <a:r>
              <a:rPr lang="en-AU" sz="1600" b="1" dirty="0">
                <a:solidFill>
                  <a:srgbClr val="565A5C"/>
                </a:solidFill>
                <a:latin typeface="Arial" panose="020B0604020202020204" pitchFamily="34" charset="0"/>
                <a:cs typeface="Arial" panose="020B0604020202020204" pitchFamily="34" charset="0"/>
              </a:rPr>
              <a:t>APPLIED </a:t>
            </a:r>
            <a:r>
              <a:rPr lang="en-AU" sz="1600" dirty="0">
                <a:solidFill>
                  <a:srgbClr val="565A5C"/>
                </a:solidFill>
                <a:latin typeface="Arial" panose="020B0604020202020204" pitchFamily="34" charset="0"/>
                <a:cs typeface="Arial" panose="020B0604020202020204" pitchFamily="34" charset="0"/>
              </a:rPr>
              <a:t>through the South Australian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Tertiary Admissions Centre (SATAC). </a:t>
            </a:r>
          </a:p>
        </p:txBody>
      </p:sp>
    </p:spTree>
    <p:extLst>
      <p:ext uri="{BB962C8B-B14F-4D97-AF65-F5344CB8AC3E}">
        <p14:creationId xmlns:p14="http://schemas.microsoft.com/office/powerpoint/2010/main" val="204965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61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466689" y="4123626"/>
            <a:ext cx="7986494"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PREPARES</a:t>
            </a:r>
            <a:r>
              <a:rPr lang="en-US" sz="1600" dirty="0">
                <a:solidFill>
                  <a:srgbClr val="565A5C"/>
                </a:solidFill>
                <a:latin typeface="Arial" panose="020B0604020202020204" pitchFamily="34" charset="0"/>
                <a:cs typeface="Arial" panose="020B0604020202020204" pitchFamily="34" charset="0"/>
              </a:rPr>
              <a:t> your child for employment in professional,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para-professional, technical and trade careers</a:t>
            </a:r>
          </a:p>
        </p:txBody>
      </p:sp>
      <p:sp>
        <p:nvSpPr>
          <p:cNvPr id="22" name="Rectangle 21"/>
          <p:cNvSpPr/>
          <p:nvPr/>
        </p:nvSpPr>
        <p:spPr>
          <a:xfrm>
            <a:off x="7236296" y="2740858"/>
            <a:ext cx="1368152"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TAFE</a:t>
            </a:r>
            <a:endParaRPr lang="en-AU" sz="1200" dirty="0">
              <a:solidFill>
                <a:srgbClr val="7AB800"/>
              </a:solidFill>
              <a:latin typeface="Arial" panose="020B0604020202020204" pitchFamily="34" charset="0"/>
              <a:cs typeface="Arial" panose="020B0604020202020204" pitchFamily="34" charset="0"/>
            </a:endParaRPr>
          </a:p>
        </p:txBody>
      </p:sp>
      <p:sp>
        <p:nvSpPr>
          <p:cNvPr id="3" name="Rectangle 2"/>
          <p:cNvSpPr/>
          <p:nvPr/>
        </p:nvSpPr>
        <p:spPr>
          <a:xfrm>
            <a:off x="1115616" y="3367118"/>
            <a:ext cx="7310143"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ENTRY</a:t>
            </a:r>
            <a:r>
              <a:rPr lang="en-US" sz="1600" dirty="0">
                <a:solidFill>
                  <a:srgbClr val="565A5C"/>
                </a:solidFill>
                <a:latin typeface="Arial" panose="020B0604020202020204" pitchFamily="34" charset="0"/>
                <a:cs typeface="Arial" panose="020B0604020202020204" pitchFamily="34" charset="0"/>
              </a:rPr>
              <a:t> requirements and a list of all the courses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offered by TAFE can be found at </a:t>
            </a:r>
            <a:r>
              <a:rPr lang="en-US" sz="1600" b="1" dirty="0">
                <a:solidFill>
                  <a:srgbClr val="565A5C"/>
                </a:solidFill>
                <a:latin typeface="Arial" panose="020B0604020202020204" pitchFamily="34" charset="0"/>
                <a:cs typeface="Arial" panose="020B0604020202020204" pitchFamily="34" charset="0"/>
              </a:rPr>
              <a:t>tafesa.edu.au</a:t>
            </a:r>
          </a:p>
          <a:p>
            <a:pPr algn="r"/>
            <a:r>
              <a:rPr lang="en-US" sz="1600" dirty="0">
                <a:solidFill>
                  <a:srgbClr val="565A5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502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539552" y="3356992"/>
            <a:ext cx="8130510"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TRAIN</a:t>
            </a:r>
            <a:r>
              <a:rPr lang="en-US" sz="1600" dirty="0">
                <a:solidFill>
                  <a:srgbClr val="565A5C"/>
                </a:solidFill>
                <a:latin typeface="Arial" panose="020B0604020202020204" pitchFamily="34" charset="0"/>
                <a:cs typeface="Arial" panose="020B0604020202020204" pitchFamily="34" charset="0"/>
              </a:rPr>
              <a:t> in a </a:t>
            </a:r>
            <a:r>
              <a:rPr lang="en-US" sz="1600" dirty="0" err="1">
                <a:solidFill>
                  <a:srgbClr val="565A5C"/>
                </a:solidFill>
                <a:latin typeface="Arial" panose="020B0604020202020204" pitchFamily="34" charset="0"/>
                <a:cs typeface="Arial" panose="020B0604020202020204" pitchFamily="34" charset="0"/>
              </a:rPr>
              <a:t>recognised</a:t>
            </a:r>
            <a:r>
              <a:rPr lang="en-US" sz="1600" dirty="0">
                <a:solidFill>
                  <a:srgbClr val="565A5C"/>
                </a:solidFill>
                <a:latin typeface="Arial" panose="020B0604020202020204" pitchFamily="34" charset="0"/>
                <a:cs typeface="Arial" panose="020B0604020202020204" pitchFamily="34" charset="0"/>
              </a:rPr>
              <a:t> VET course</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or school-based apprenticeship </a:t>
            </a:r>
          </a:p>
          <a:p>
            <a:pPr algn="r"/>
            <a:r>
              <a:rPr lang="en-US" sz="1600" dirty="0">
                <a:solidFill>
                  <a:srgbClr val="565A5C"/>
                </a:solidFill>
                <a:latin typeface="Arial" panose="020B0604020202020204" pitchFamily="34" charset="0"/>
                <a:cs typeface="Arial" panose="020B0604020202020204" pitchFamily="34" charset="0"/>
              </a:rPr>
              <a:t>while completing the SACE</a:t>
            </a:r>
          </a:p>
        </p:txBody>
      </p:sp>
      <p:sp>
        <p:nvSpPr>
          <p:cNvPr id="3" name="Rectangle 2"/>
          <p:cNvSpPr/>
          <p:nvPr/>
        </p:nvSpPr>
        <p:spPr>
          <a:xfrm>
            <a:off x="827584" y="4314582"/>
            <a:ext cx="7842478"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GET </a:t>
            </a:r>
            <a:r>
              <a:rPr lang="en-US" sz="1600" dirty="0">
                <a:solidFill>
                  <a:srgbClr val="565A5C"/>
                </a:solidFill>
                <a:latin typeface="Arial" panose="020B0604020202020204" pitchFamily="34" charset="0"/>
                <a:cs typeface="Arial" panose="020B0604020202020204" pitchFamily="34" charset="0"/>
              </a:rPr>
              <a:t>a head start on their career </a:t>
            </a:r>
          </a:p>
        </p:txBody>
      </p:sp>
      <p:sp>
        <p:nvSpPr>
          <p:cNvPr id="9" name="Rectangle 8"/>
          <p:cNvSpPr/>
          <p:nvPr/>
        </p:nvSpPr>
        <p:spPr>
          <a:xfrm>
            <a:off x="1338034" y="4797152"/>
            <a:ext cx="741043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CHOOSE</a:t>
            </a:r>
            <a:r>
              <a:rPr lang="en-US" sz="1600" dirty="0">
                <a:solidFill>
                  <a:srgbClr val="565A5C"/>
                </a:solidFill>
                <a:latin typeface="Arial" panose="020B0604020202020204" pitchFamily="34" charset="0"/>
                <a:cs typeface="Arial" panose="020B0604020202020204" pitchFamily="34" charset="0"/>
              </a:rPr>
              <a:t> from a wide range of industry areas </a:t>
            </a:r>
          </a:p>
        </p:txBody>
      </p:sp>
      <p:sp>
        <p:nvSpPr>
          <p:cNvPr id="21" name="Rectangle 20"/>
          <p:cNvSpPr/>
          <p:nvPr/>
        </p:nvSpPr>
        <p:spPr>
          <a:xfrm>
            <a:off x="539552" y="2740858"/>
            <a:ext cx="8208912"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EMPLOYMENT AND TRAINING</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5724128" y="5245889"/>
            <a:ext cx="2945934"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Find a list of VET courses at </a:t>
            </a:r>
            <a:r>
              <a:rPr lang="en-US" sz="1600" b="1" dirty="0">
                <a:solidFill>
                  <a:srgbClr val="565A5C"/>
                </a:solidFill>
                <a:latin typeface="Arial" panose="020B0604020202020204" pitchFamily="34" charset="0"/>
                <a:cs typeface="Arial" panose="020B0604020202020204" pitchFamily="34" charset="0"/>
                <a:hlinkClick r:id="rId4"/>
              </a:rPr>
              <a:t>https://www.sace.sa.edu.au/</a:t>
            </a:r>
            <a:r>
              <a:rPr lang="en-US" sz="1600" b="1" dirty="0">
                <a:solidFill>
                  <a:srgbClr val="565A5C"/>
                </a:solidFill>
                <a:latin typeface="Arial" panose="020B0604020202020204" pitchFamily="34" charset="0"/>
                <a:cs typeface="Arial" panose="020B0604020202020204" pitchFamily="34" charset="0"/>
              </a:rPr>
              <a:t> </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17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0171" y="3708321"/>
            <a:ext cx="4897933"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HELP</a:t>
            </a:r>
            <a:r>
              <a:rPr lang="en-US" sz="1600" dirty="0">
                <a:solidFill>
                  <a:srgbClr val="565A5C"/>
                </a:solidFill>
                <a:latin typeface="Arial" panose="020B0604020202020204" pitchFamily="34" charset="0"/>
                <a:cs typeface="Arial" panose="020B0604020202020204" pitchFamily="34" charset="0"/>
              </a:rPr>
              <a:t> your child select subjects that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suit their interests and future plans </a:t>
            </a:r>
          </a:p>
        </p:txBody>
      </p:sp>
      <p:sp>
        <p:nvSpPr>
          <p:cNvPr id="49" name="Rectangle 48"/>
          <p:cNvSpPr/>
          <p:nvPr/>
        </p:nvSpPr>
        <p:spPr>
          <a:xfrm>
            <a:off x="617956" y="2924944"/>
            <a:ext cx="4890148"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OUR SCHOOL </a:t>
            </a:r>
            <a:r>
              <a:rPr lang="en-US" sz="1600" dirty="0">
                <a:solidFill>
                  <a:srgbClr val="565A5C"/>
                </a:solidFill>
                <a:latin typeface="Arial" panose="020B0604020202020204" pitchFamily="34" charset="0"/>
                <a:cs typeface="Arial" panose="020B0604020202020204" pitchFamily="34" charset="0"/>
              </a:rPr>
              <a:t>is here to provide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information to you and your child</a:t>
            </a:r>
          </a:p>
        </p:txBody>
      </p:sp>
      <p:sp>
        <p:nvSpPr>
          <p:cNvPr id="9" name="Rectangle 8"/>
          <p:cNvSpPr/>
          <p:nvPr/>
        </p:nvSpPr>
        <p:spPr>
          <a:xfrm>
            <a:off x="1331643" y="4542219"/>
            <a:ext cx="4176462"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ADVISE</a:t>
            </a:r>
            <a:r>
              <a:rPr lang="en-US" sz="1600" dirty="0">
                <a:solidFill>
                  <a:srgbClr val="565A5C"/>
                </a:solidFill>
                <a:latin typeface="Arial" panose="020B0604020202020204" pitchFamily="34" charset="0"/>
                <a:cs typeface="Arial" panose="020B0604020202020204" pitchFamily="34" charset="0"/>
              </a:rPr>
              <a:t> them on the best subjects and VET</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courses to take for their preferred tertiary</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education course or area of employment </a:t>
            </a:r>
          </a:p>
        </p:txBody>
      </p:sp>
      <p:cxnSp>
        <p:nvCxnSpPr>
          <p:cNvPr id="4" name="Straight Connector 3"/>
          <p:cNvCxnSpPr/>
          <p:nvPr/>
        </p:nvCxnSpPr>
        <p:spPr>
          <a:xfrm>
            <a:off x="5549230" y="2924944"/>
            <a:ext cx="0" cy="2448272"/>
          </a:xfrm>
          <a:prstGeom prst="line">
            <a:avLst/>
          </a:prstGeom>
          <a:ln w="19050">
            <a:solidFill>
              <a:srgbClr val="565A5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0356" y="2924944"/>
            <a:ext cx="3302125" cy="2554545"/>
          </a:xfrm>
          <a:prstGeom prst="rect">
            <a:avLst/>
          </a:prstGeom>
        </p:spPr>
        <p:txBody>
          <a:bodyPr wrap="square">
            <a:spAutoFit/>
          </a:bodyPr>
          <a:lstStyle/>
          <a:p>
            <a:r>
              <a:rPr lang="en-US" sz="1600" b="1" dirty="0">
                <a:solidFill>
                  <a:srgbClr val="7AB800"/>
                </a:solidFill>
                <a:latin typeface="Arial" panose="020B0604020202020204" pitchFamily="34" charset="0"/>
                <a:cs typeface="Arial" panose="020B0604020202020204" pitchFamily="34" charset="0"/>
              </a:rPr>
              <a:t>MY DETAILS</a:t>
            </a:r>
          </a:p>
          <a:p>
            <a:endParaRPr lang="en-US" sz="1600" b="1" dirty="0">
              <a:solidFill>
                <a:srgbClr val="7AB800"/>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Tom Rechner</a:t>
            </a:r>
          </a:p>
          <a:p>
            <a:endParaRPr lang="en-US" sz="1600" b="1" dirty="0">
              <a:solidFill>
                <a:srgbClr val="7AB800"/>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PHONE: </a:t>
            </a:r>
            <a:r>
              <a:rPr lang="en-US" sz="1600" dirty="0">
                <a:solidFill>
                  <a:srgbClr val="7AB800"/>
                </a:solidFill>
                <a:latin typeface="Arial" panose="020B0604020202020204" pitchFamily="34" charset="0"/>
                <a:cs typeface="Arial" panose="020B0604020202020204" pitchFamily="34" charset="0"/>
              </a:rPr>
              <a:t>8762 1333</a:t>
            </a:r>
          </a:p>
          <a:p>
            <a:endParaRPr lang="en-US" sz="1600" b="1" dirty="0">
              <a:solidFill>
                <a:srgbClr val="565A5C"/>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EMAIL:</a:t>
            </a:r>
            <a:endParaRPr lang="en-US" sz="1600" dirty="0">
              <a:solidFill>
                <a:srgbClr val="7AB800"/>
              </a:solidFill>
              <a:latin typeface="Arial" panose="020B0604020202020204" pitchFamily="34" charset="0"/>
              <a:cs typeface="Arial" panose="020B0604020202020204" pitchFamily="34" charset="0"/>
            </a:endParaRPr>
          </a:p>
          <a:p>
            <a:r>
              <a:rPr lang="en-US" sz="1600" dirty="0">
                <a:solidFill>
                  <a:srgbClr val="7AB800"/>
                </a:solidFill>
                <a:latin typeface="Arial" panose="020B0604020202020204" pitchFamily="34" charset="0"/>
                <a:cs typeface="Arial" panose="020B0604020202020204" pitchFamily="34" charset="0"/>
              </a:rPr>
              <a:t>Tom.Rechner439@schools.sa.edu.au</a:t>
            </a:r>
          </a:p>
          <a:p>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568188" y="638002"/>
            <a:ext cx="1491845" cy="1200329"/>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0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3240-1550-E172-EB3C-35E31E156BB1}"/>
              </a:ext>
            </a:extLst>
          </p:cNvPr>
          <p:cNvSpPr txBox="1">
            <a:spLocks/>
          </p:cNvSpPr>
          <p:nvPr/>
        </p:nvSpPr>
        <p:spPr>
          <a:xfrm>
            <a:off x="533400" y="5445224"/>
            <a:ext cx="3822576" cy="10542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sz="4400"/>
              <a:t>SACE Refresher</a:t>
            </a:r>
            <a:endParaRPr lang="en-US" sz="4400" dirty="0"/>
          </a:p>
        </p:txBody>
      </p:sp>
      <p:pic>
        <p:nvPicPr>
          <p:cNvPr id="3" name="Picture 4" descr="Home - South Australian Certificate of Education">
            <a:extLst>
              <a:ext uri="{FF2B5EF4-FFF2-40B4-BE49-F238E27FC236}">
                <a16:creationId xmlns:a16="http://schemas.microsoft.com/office/drawing/2014/main" id="{E3D98489-B855-4358-FCF0-F21523046F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76256" y="5805264"/>
            <a:ext cx="2160240" cy="842433"/>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Welcome to the SACE for students">
            <a:hlinkClick r:id="" action="ppaction://media"/>
            <a:extLst>
              <a:ext uri="{FF2B5EF4-FFF2-40B4-BE49-F238E27FC236}">
                <a16:creationId xmlns:a16="http://schemas.microsoft.com/office/drawing/2014/main" id="{DE1D8104-6957-AA57-F8DA-D010F5DB9522}"/>
              </a:ext>
            </a:extLst>
          </p:cNvPr>
          <p:cNvPicPr>
            <a:picLocks noRot="1" noChangeAspect="1"/>
          </p:cNvPicPr>
          <p:nvPr>
            <a:videoFile r:link="rId1"/>
          </p:nvPr>
        </p:nvPicPr>
        <p:blipFill>
          <a:blip r:embed="rId4"/>
          <a:stretch>
            <a:fillRect/>
          </a:stretch>
        </p:blipFill>
        <p:spPr>
          <a:xfrm>
            <a:off x="309216" y="476672"/>
            <a:ext cx="8525568" cy="4816946"/>
          </a:xfrm>
          <a:prstGeom prst="rect">
            <a:avLst/>
          </a:prstGeom>
        </p:spPr>
      </p:pic>
    </p:spTree>
    <p:extLst>
      <p:ext uri="{BB962C8B-B14F-4D97-AF65-F5344CB8AC3E}">
        <p14:creationId xmlns:p14="http://schemas.microsoft.com/office/powerpoint/2010/main" val="22319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495446">
            <a:off x="5357995" y="4254321"/>
            <a:ext cx="3517691" cy="646331"/>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p>
        </p:txBody>
      </p:sp>
      <p:sp>
        <p:nvSpPr>
          <p:cNvPr id="6" name="Rectangle 5"/>
          <p:cNvSpPr/>
          <p:nvPr/>
        </p:nvSpPr>
        <p:spPr>
          <a:xfrm>
            <a:off x="5004048" y="836712"/>
            <a:ext cx="165618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150" r="27950" b="68900"/>
          <a:stretch/>
        </p:blipFill>
        <p:spPr>
          <a:xfrm rot="692163">
            <a:off x="6017851" y="627935"/>
            <a:ext cx="1728192" cy="2132856"/>
          </a:xfrm>
          <a:prstGeom prst="rect">
            <a:avLst/>
          </a:prstGeom>
        </p:spPr>
      </p:pic>
      <p:sp>
        <p:nvSpPr>
          <p:cNvPr id="2" name="Rectangle 1"/>
          <p:cNvSpPr/>
          <p:nvPr/>
        </p:nvSpPr>
        <p:spPr>
          <a:xfrm>
            <a:off x="4860032" y="2681625"/>
            <a:ext cx="4043833" cy="1323439"/>
          </a:xfrm>
          <a:prstGeom prst="rect">
            <a:avLst/>
          </a:prstGeom>
        </p:spPr>
        <p:txBody>
          <a:bodyPr wrap="square">
            <a:spAutoFit/>
          </a:bodyPr>
          <a:lstStyle/>
          <a:p>
            <a:pPr algn="ctr"/>
            <a:r>
              <a:rPr lang="en-US" sz="1600" b="1" dirty="0">
                <a:solidFill>
                  <a:srgbClr val="565A5C"/>
                </a:solidFill>
                <a:latin typeface="Arial" panose="020B0604020202020204" pitchFamily="34" charset="0"/>
                <a:cs typeface="Arial" panose="020B0604020202020204" pitchFamily="34" charset="0"/>
              </a:rPr>
              <a:t>WHEN</a:t>
            </a:r>
            <a:r>
              <a:rPr lang="en-US" sz="1600" dirty="0">
                <a:solidFill>
                  <a:srgbClr val="565A5C"/>
                </a:solidFill>
                <a:latin typeface="Arial" panose="020B0604020202020204" pitchFamily="34" charset="0"/>
                <a:cs typeface="Arial" panose="020B0604020202020204" pitchFamily="34" charset="0"/>
              </a:rPr>
              <a:t> choosing Stage 2 subjects,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your child should keep in mind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any subjects that are required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for the university courses they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may be interested in. </a:t>
            </a:r>
          </a:p>
        </p:txBody>
      </p:sp>
    </p:spTree>
    <p:extLst>
      <p:ext uri="{BB962C8B-B14F-4D97-AF65-F5344CB8AC3E}">
        <p14:creationId xmlns:p14="http://schemas.microsoft.com/office/powerpoint/2010/main" val="93959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1475657" y="1844824"/>
            <a:ext cx="7200800" cy="1077218"/>
          </a:xfrm>
          <a:prstGeom prst="rect">
            <a:avLst/>
          </a:prstGeom>
        </p:spPr>
        <p:txBody>
          <a:bodyPr wrap="square">
            <a:spAutoFit/>
          </a:bodyPr>
          <a:lstStyle/>
          <a:p>
            <a:r>
              <a:rPr lang="en-US" sz="1600" b="0" i="0" dirty="0">
                <a:solidFill>
                  <a:srgbClr val="000000"/>
                </a:solidFill>
                <a:effectLst/>
                <a:latin typeface="Roboto" panose="02000000000000000000" pitchFamily="2" charset="0"/>
              </a:rPr>
              <a:t>Following feedback received from schools and the community in the </a:t>
            </a:r>
            <a:r>
              <a:rPr lang="en-US" sz="1600" b="0" i="0" u="none" strike="noStrike" dirty="0">
                <a:solidFill>
                  <a:srgbClr val="000000"/>
                </a:solidFill>
                <a:effectLst/>
                <a:latin typeface="Roboto" panose="02000000000000000000" pitchFamily="2" charset="0"/>
                <a:hlinkClick r:id="rId4"/>
              </a:rPr>
              <a:t>2018 SACE Stage 2 Review [PDF 172KB]</a:t>
            </a:r>
            <a:r>
              <a:rPr lang="en-US" sz="1600" b="0" i="0" dirty="0">
                <a:solidFill>
                  <a:srgbClr val="000000"/>
                </a:solidFill>
                <a:effectLst/>
                <a:latin typeface="Roboto" panose="02000000000000000000" pitchFamily="2" charset="0"/>
              </a:rPr>
              <a:t> the SACE Board began to redesign Stage 2 Research Project (RP), to be replaced with </a:t>
            </a:r>
            <a:r>
              <a:rPr lang="en-US" sz="1600" b="1" i="0" dirty="0">
                <a:solidFill>
                  <a:srgbClr val="000000"/>
                </a:solidFill>
                <a:effectLst/>
                <a:latin typeface="Roboto" panose="02000000000000000000" pitchFamily="2" charset="0"/>
              </a:rPr>
              <a:t>Activating Identities and Futures (AIF).</a:t>
            </a:r>
            <a:endParaRPr lang="en-US" sz="1600" b="1"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a:off x="1115615" y="340979"/>
            <a:ext cx="7560841" cy="1323439"/>
          </a:xfrm>
          <a:prstGeom prst="rect">
            <a:avLst/>
          </a:prstGeom>
        </p:spPr>
        <p:txBody>
          <a:bodyPr wrap="square">
            <a:spAutoFit/>
          </a:bodyPr>
          <a:lstStyle/>
          <a:p>
            <a:r>
              <a:rPr lang="en-AU" sz="4000" b="1" dirty="0">
                <a:solidFill>
                  <a:srgbClr val="565A5C"/>
                </a:solidFill>
                <a:latin typeface="Arial" panose="020B0604020202020204" pitchFamily="34" charset="0"/>
                <a:cs typeface="Arial" panose="020B0604020202020204" pitchFamily="34" charset="0"/>
              </a:rPr>
              <a:t>WHERE HAS THE RESEARCH PROJECT GONE? </a:t>
            </a:r>
          </a:p>
        </p:txBody>
      </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2" name="Rectangle 1">
            <a:extLst>
              <a:ext uri="{FF2B5EF4-FFF2-40B4-BE49-F238E27FC236}">
                <a16:creationId xmlns:a16="http://schemas.microsoft.com/office/drawing/2014/main" id="{B7058E99-39E9-F193-6B6F-6A2B6815B3CC}"/>
              </a:ext>
            </a:extLst>
          </p:cNvPr>
          <p:cNvSpPr/>
          <p:nvPr/>
        </p:nvSpPr>
        <p:spPr>
          <a:xfrm>
            <a:off x="2555776" y="2869942"/>
            <a:ext cx="6120680" cy="1323439"/>
          </a:xfrm>
          <a:prstGeom prst="rect">
            <a:avLst/>
          </a:prstGeom>
        </p:spPr>
        <p:txBody>
          <a:bodyPr wrap="square">
            <a:spAutoFit/>
          </a:bodyPr>
          <a:lstStyle/>
          <a:p>
            <a:r>
              <a:rPr lang="en-US" sz="1600" b="0" i="0" dirty="0">
                <a:solidFill>
                  <a:srgbClr val="000000"/>
                </a:solidFill>
                <a:effectLst/>
                <a:latin typeface="Roboto" panose="02000000000000000000" pitchFamily="2" charset="0"/>
              </a:rPr>
              <a:t>The intention behind </a:t>
            </a:r>
            <a:r>
              <a:rPr lang="en-US" sz="1600" b="1" i="0" dirty="0">
                <a:solidFill>
                  <a:srgbClr val="000000"/>
                </a:solidFill>
                <a:effectLst/>
                <a:latin typeface="Roboto" panose="02000000000000000000" pitchFamily="2" charset="0"/>
              </a:rPr>
              <a:t>AIF</a:t>
            </a:r>
            <a:r>
              <a:rPr lang="en-US" sz="1600" b="0" i="0" dirty="0">
                <a:solidFill>
                  <a:srgbClr val="000000"/>
                </a:solidFill>
                <a:effectLst/>
                <a:latin typeface="Roboto" panose="02000000000000000000" pitchFamily="2" charset="0"/>
              </a:rPr>
              <a:t> is for students to explore ideas related to an area of personal interest through a process of self-directed inquiry. They draw on relevant knowledge, skills and capabilities applying these in new contexts and selecting relevant strategies to progress the learning to a resolution. </a:t>
            </a:r>
            <a:endParaRPr lang="en-US" sz="1600" dirty="0">
              <a:solidFill>
                <a:srgbClr val="565A5C"/>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08FE219-54BA-352F-21B2-77677B4C9593}"/>
              </a:ext>
            </a:extLst>
          </p:cNvPr>
          <p:cNvSpPr/>
          <p:nvPr/>
        </p:nvSpPr>
        <p:spPr>
          <a:xfrm>
            <a:off x="2290424" y="5373216"/>
            <a:ext cx="6386032" cy="1077218"/>
          </a:xfrm>
          <a:prstGeom prst="rect">
            <a:avLst/>
          </a:prstGeom>
        </p:spPr>
        <p:txBody>
          <a:bodyPr wrap="square">
            <a:spAutoFit/>
          </a:bodyPr>
          <a:lstStyle/>
          <a:p>
            <a:r>
              <a:rPr lang="en-US" sz="1600" b="0" i="0" dirty="0">
                <a:solidFill>
                  <a:srgbClr val="000000"/>
                </a:solidFill>
                <a:effectLst/>
                <a:latin typeface="Roboto" panose="02000000000000000000" pitchFamily="2" charset="0"/>
              </a:rPr>
              <a:t>At </a:t>
            </a:r>
            <a:r>
              <a:rPr lang="en-US" sz="1600" dirty="0">
                <a:solidFill>
                  <a:srgbClr val="000000"/>
                </a:solidFill>
                <a:latin typeface="Roboto" panose="02000000000000000000" pitchFamily="2" charset="0"/>
              </a:rPr>
              <a:t>Naracoorte High School:</a:t>
            </a:r>
          </a:p>
          <a:p>
            <a:endParaRPr lang="en-US" sz="1600" b="0" i="0" dirty="0">
              <a:solidFill>
                <a:srgbClr val="000000"/>
              </a:solidFill>
              <a:effectLst/>
              <a:latin typeface="Roboto" panose="02000000000000000000" pitchFamily="2" charset="0"/>
            </a:endParaRPr>
          </a:p>
          <a:p>
            <a:r>
              <a:rPr lang="en-US" sz="1600" b="0" i="0" dirty="0">
                <a:solidFill>
                  <a:srgbClr val="000000"/>
                </a:solidFill>
                <a:effectLst/>
                <a:latin typeface="Roboto" panose="02000000000000000000" pitchFamily="2" charset="0"/>
              </a:rPr>
              <a:t>Students in Year 11 in 2024 – </a:t>
            </a:r>
            <a:r>
              <a:rPr lang="en-US" sz="1600" b="1" i="0" dirty="0">
                <a:solidFill>
                  <a:srgbClr val="000000"/>
                </a:solidFill>
                <a:effectLst/>
                <a:latin typeface="Roboto" panose="02000000000000000000" pitchFamily="2" charset="0"/>
              </a:rPr>
              <a:t>Research Project</a:t>
            </a:r>
            <a:endParaRPr lang="en-US" sz="1600" b="1" dirty="0">
              <a:solidFill>
                <a:srgbClr val="000000"/>
              </a:solidFill>
              <a:latin typeface="Roboto" panose="02000000000000000000" pitchFamily="2" charset="0"/>
              <a:cs typeface="Arial" panose="020B0604020202020204" pitchFamily="34" charset="0"/>
            </a:endParaRPr>
          </a:p>
          <a:p>
            <a:r>
              <a:rPr lang="en-US" sz="1600" dirty="0">
                <a:solidFill>
                  <a:srgbClr val="000000"/>
                </a:solidFill>
                <a:latin typeface="Roboto" panose="02000000000000000000" pitchFamily="2" charset="0"/>
                <a:cs typeface="Arial" panose="020B0604020202020204" pitchFamily="34" charset="0"/>
              </a:rPr>
              <a:t>Students in Year 11 in 2025 – </a:t>
            </a:r>
            <a:r>
              <a:rPr lang="en-US" sz="1600" b="1" dirty="0">
                <a:solidFill>
                  <a:srgbClr val="000000"/>
                </a:solidFill>
                <a:latin typeface="Roboto" panose="02000000000000000000" pitchFamily="2" charset="0"/>
                <a:cs typeface="Arial" panose="020B0604020202020204" pitchFamily="34" charset="0"/>
              </a:rPr>
              <a:t>Activating Identities &amp; Futures (AIF)</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6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3AD1-FD6E-9C4C-9689-650185B46DB7}"/>
              </a:ext>
            </a:extLst>
          </p:cNvPr>
          <p:cNvSpPr>
            <a:spLocks noGrp="1"/>
          </p:cNvSpPr>
          <p:nvPr>
            <p:ph type="title"/>
          </p:nvPr>
        </p:nvSpPr>
        <p:spPr>
          <a:xfrm>
            <a:off x="4401417" y="1138036"/>
            <a:ext cx="4083287" cy="1402470"/>
          </a:xfrm>
        </p:spPr>
        <p:txBody>
          <a:bodyPr anchor="t">
            <a:normAutofit/>
          </a:bodyPr>
          <a:lstStyle/>
          <a:p>
            <a:r>
              <a:rPr lang="en-AU" sz="2800" dirty="0"/>
              <a:t>Stage 1 – Year 11 in 2025</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CF9EE-D887-EC26-652B-FE8503764F90}"/>
              </a:ext>
            </a:extLst>
          </p:cNvPr>
          <p:cNvSpPr>
            <a:spLocks noGrp="1"/>
          </p:cNvSpPr>
          <p:nvPr>
            <p:ph idx="1"/>
          </p:nvPr>
        </p:nvSpPr>
        <p:spPr>
          <a:xfrm>
            <a:off x="4401417" y="1844824"/>
            <a:ext cx="4386503" cy="4752528"/>
          </a:xfrm>
        </p:spPr>
        <p:txBody>
          <a:bodyPr>
            <a:normAutofit/>
          </a:bodyPr>
          <a:lstStyle/>
          <a:p>
            <a:r>
              <a:rPr lang="en-AU" sz="1400" dirty="0"/>
              <a:t>Students continue to earn credits for subject &amp; courses</a:t>
            </a:r>
          </a:p>
          <a:p>
            <a:r>
              <a:rPr lang="en-AU" sz="1400" dirty="0"/>
              <a:t>Students need 200 total credits to achieve their SACE</a:t>
            </a:r>
          </a:p>
          <a:p>
            <a:r>
              <a:rPr lang="en-AU" sz="1400" dirty="0"/>
              <a:t>At NHS we aim for 120 x Stage 1 credits Plus AIF / Research Project in year 11</a:t>
            </a:r>
          </a:p>
          <a:p>
            <a:r>
              <a:rPr lang="en-AU" sz="1400" dirty="0"/>
              <a:t>Courses are graded A to E</a:t>
            </a:r>
          </a:p>
          <a:p>
            <a:r>
              <a:rPr lang="en-AU" sz="1400" dirty="0"/>
              <a:t>Students must receive a C Grade or higher in compulsory subjects</a:t>
            </a:r>
          </a:p>
          <a:p>
            <a:pPr lvl="1"/>
            <a:r>
              <a:rPr lang="en-AU" sz="1100" dirty="0"/>
              <a:t>2 x semesters of Literacy (English)</a:t>
            </a:r>
          </a:p>
          <a:p>
            <a:pPr lvl="1"/>
            <a:r>
              <a:rPr lang="en-AU" sz="1100" dirty="0"/>
              <a:t>1 x Semester of Numeracy (Maths)</a:t>
            </a:r>
          </a:p>
          <a:p>
            <a:pPr lvl="1"/>
            <a:r>
              <a:rPr lang="en-AU" sz="1100" dirty="0"/>
              <a:t>EIF – Exploring Identities &amp; Futures (PLP)</a:t>
            </a:r>
          </a:p>
          <a:p>
            <a:pPr lvl="1"/>
            <a:r>
              <a:rPr lang="en-AU" sz="1100" dirty="0"/>
              <a:t>AIF – Activating Identities &amp; Futures (Research Project)</a:t>
            </a:r>
          </a:p>
          <a:p>
            <a:r>
              <a:rPr lang="en-AU" sz="1400" dirty="0"/>
              <a:t>Most subjects run for 1 semester and are worth 10 x Stage 1 credits</a:t>
            </a:r>
          </a:p>
          <a:p>
            <a:r>
              <a:rPr lang="en-AU" sz="1400" dirty="0"/>
              <a:t>Selected subjects will be moderated by the SACE Board</a:t>
            </a:r>
          </a:p>
          <a:p>
            <a:r>
              <a:rPr lang="en-AU" sz="1400" dirty="0"/>
              <a:t>Stage 1 credits also available for recognised learning (Duke of Ed, CFS, Certificate Courses) </a:t>
            </a:r>
            <a:r>
              <a:rPr lang="en-AU" sz="1400" dirty="0">
                <a:hlinkClick r:id="rId2"/>
              </a:rPr>
              <a:t>https://www.sace.sa.edu.au/studying/recognised-learning</a:t>
            </a:r>
            <a:r>
              <a:rPr lang="en-AU" sz="1400" dirty="0"/>
              <a:t> </a:t>
            </a:r>
          </a:p>
        </p:txBody>
      </p:sp>
      <p:pic>
        <p:nvPicPr>
          <p:cNvPr id="6" name="Picture 5">
            <a:extLst>
              <a:ext uri="{FF2B5EF4-FFF2-40B4-BE49-F238E27FC236}">
                <a16:creationId xmlns:a16="http://schemas.microsoft.com/office/drawing/2014/main" id="{52840D72-2662-7F77-DD26-22FE327E8DAF}"/>
              </a:ext>
            </a:extLst>
          </p:cNvPr>
          <p:cNvPicPr>
            <a:picLocks noChangeAspect="1"/>
          </p:cNvPicPr>
          <p:nvPr/>
        </p:nvPicPr>
        <p:blipFill>
          <a:blip r:embed="rId3"/>
          <a:stretch>
            <a:fillRect/>
          </a:stretch>
        </p:blipFill>
        <p:spPr>
          <a:xfrm>
            <a:off x="107504" y="1138036"/>
            <a:ext cx="4183262" cy="4297559"/>
          </a:xfrm>
          <a:prstGeom prst="rect">
            <a:avLst/>
          </a:prstGeom>
        </p:spPr>
      </p:pic>
      <p:pic>
        <p:nvPicPr>
          <p:cNvPr id="8" name="Picture 7">
            <a:extLst>
              <a:ext uri="{FF2B5EF4-FFF2-40B4-BE49-F238E27FC236}">
                <a16:creationId xmlns:a16="http://schemas.microsoft.com/office/drawing/2014/main" id="{B5459F9B-C040-5899-1B8C-649F0A7357E4}"/>
              </a:ext>
            </a:extLst>
          </p:cNvPr>
          <p:cNvPicPr>
            <a:picLocks noChangeAspect="1"/>
          </p:cNvPicPr>
          <p:nvPr/>
        </p:nvPicPr>
        <p:blipFill>
          <a:blip r:embed="rId4"/>
          <a:stretch>
            <a:fillRect/>
          </a:stretch>
        </p:blipFill>
        <p:spPr>
          <a:xfrm>
            <a:off x="0" y="5482203"/>
            <a:ext cx="4644008" cy="482165"/>
          </a:xfrm>
          <a:prstGeom prst="rect">
            <a:avLst/>
          </a:prstGeom>
        </p:spPr>
      </p:pic>
      <p:pic>
        <p:nvPicPr>
          <p:cNvPr id="10" name="Picture 2" descr="Naracoorte High School | Naracoorte SA">
            <a:extLst>
              <a:ext uri="{FF2B5EF4-FFF2-40B4-BE49-F238E27FC236}">
                <a16:creationId xmlns:a16="http://schemas.microsoft.com/office/drawing/2014/main" id="{4A28AE6C-A1EA-7744-4512-F23BD3976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747" r="10885" b="2"/>
          <a:stretch/>
        </p:blipFill>
        <p:spPr bwMode="auto">
          <a:xfrm>
            <a:off x="7956376" y="178232"/>
            <a:ext cx="831544" cy="107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2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ADFAE-37D3-9715-9D33-D5804B0E172D}"/>
              </a:ext>
            </a:extLst>
          </p:cNvPr>
          <p:cNvPicPr>
            <a:picLocks noChangeAspect="1"/>
          </p:cNvPicPr>
          <p:nvPr/>
        </p:nvPicPr>
        <p:blipFill>
          <a:blip r:embed="rId2"/>
          <a:stretch>
            <a:fillRect/>
          </a:stretch>
        </p:blipFill>
        <p:spPr>
          <a:xfrm>
            <a:off x="66460" y="188640"/>
            <a:ext cx="4505540" cy="6237312"/>
          </a:xfrm>
          <a:prstGeom prst="rect">
            <a:avLst/>
          </a:prstGeom>
        </p:spPr>
      </p:pic>
      <p:sp>
        <p:nvSpPr>
          <p:cNvPr id="5" name="Title 1">
            <a:extLst>
              <a:ext uri="{FF2B5EF4-FFF2-40B4-BE49-F238E27FC236}">
                <a16:creationId xmlns:a16="http://schemas.microsoft.com/office/drawing/2014/main" id="{5A478733-FD46-A75F-550E-5F34495799D3}"/>
              </a:ext>
            </a:extLst>
          </p:cNvPr>
          <p:cNvSpPr txBox="1">
            <a:spLocks/>
          </p:cNvSpPr>
          <p:nvPr/>
        </p:nvSpPr>
        <p:spPr>
          <a:xfrm>
            <a:off x="4568416" y="142848"/>
            <a:ext cx="4396071" cy="1701976"/>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5400" dirty="0"/>
              <a:t>Year 10 into 11</a:t>
            </a:r>
          </a:p>
          <a:p>
            <a:r>
              <a:rPr lang="en-AU" sz="5400" dirty="0"/>
              <a:t>Stage 1 2025</a:t>
            </a:r>
          </a:p>
        </p:txBody>
      </p:sp>
      <p:sp>
        <p:nvSpPr>
          <p:cNvPr id="6" name="TextBox 5">
            <a:extLst>
              <a:ext uri="{FF2B5EF4-FFF2-40B4-BE49-F238E27FC236}">
                <a16:creationId xmlns:a16="http://schemas.microsoft.com/office/drawing/2014/main" id="{7C2DCDDD-47A3-29F3-B146-A4C46B09A129}"/>
              </a:ext>
            </a:extLst>
          </p:cNvPr>
          <p:cNvSpPr txBox="1"/>
          <p:nvPr/>
        </p:nvSpPr>
        <p:spPr>
          <a:xfrm>
            <a:off x="4568416" y="1916832"/>
            <a:ext cx="4396071" cy="4524315"/>
          </a:xfrm>
          <a:prstGeom prst="rect">
            <a:avLst/>
          </a:prstGeom>
          <a:noFill/>
        </p:spPr>
        <p:txBody>
          <a:bodyPr wrap="square" rtlCol="0">
            <a:spAutoFit/>
          </a:bodyPr>
          <a:lstStyle/>
          <a:p>
            <a:r>
              <a:rPr lang="en-AU" b="1" dirty="0"/>
              <a:t>Compulsory Selections:</a:t>
            </a:r>
          </a:p>
          <a:p>
            <a:r>
              <a:rPr lang="en-AU" dirty="0"/>
              <a:t>2 x Semesters of English</a:t>
            </a:r>
          </a:p>
          <a:p>
            <a:r>
              <a:rPr lang="en-AU" dirty="0"/>
              <a:t>1 x Semester of Maths</a:t>
            </a:r>
          </a:p>
          <a:p>
            <a:r>
              <a:rPr lang="en-AU" dirty="0"/>
              <a:t>1 x Semester of AIF (Research Project)</a:t>
            </a:r>
          </a:p>
          <a:p>
            <a:endParaRPr lang="en-AU" b="1" dirty="0"/>
          </a:p>
          <a:p>
            <a:r>
              <a:rPr lang="en-AU" b="1" dirty="0"/>
              <a:t>Elective Subjects</a:t>
            </a:r>
          </a:p>
          <a:p>
            <a:r>
              <a:rPr lang="en-AU" dirty="0"/>
              <a:t>Choices from elective subjects</a:t>
            </a:r>
          </a:p>
          <a:p>
            <a:endParaRPr lang="en-AU" dirty="0"/>
          </a:p>
          <a:p>
            <a:r>
              <a:rPr lang="en-AU" b="1" dirty="0"/>
              <a:t>Subject Recommendations</a:t>
            </a:r>
          </a:p>
          <a:p>
            <a:r>
              <a:rPr lang="en-AU" dirty="0"/>
              <a:t>Curriculum Teachers have completed these</a:t>
            </a:r>
          </a:p>
          <a:p>
            <a:endParaRPr lang="en-AU" dirty="0"/>
          </a:p>
          <a:p>
            <a:r>
              <a:rPr lang="en-AU" b="1" dirty="0"/>
              <a:t>FIP</a:t>
            </a:r>
          </a:p>
          <a:p>
            <a:r>
              <a:rPr lang="en-AU" dirty="0"/>
              <a:t>Complete FIP Expression of Interest form &amp; return to Tammy Cane</a:t>
            </a:r>
          </a:p>
          <a:p>
            <a:endParaRPr lang="en-AU" b="1" dirty="0"/>
          </a:p>
          <a:p>
            <a:endParaRPr lang="en-AU" b="1" dirty="0"/>
          </a:p>
        </p:txBody>
      </p:sp>
    </p:spTree>
    <p:extLst>
      <p:ext uri="{BB962C8B-B14F-4D97-AF65-F5344CB8AC3E}">
        <p14:creationId xmlns:p14="http://schemas.microsoft.com/office/powerpoint/2010/main" val="95352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107C7-EF3E-F356-CA13-85E37AC729E8}"/>
              </a:ext>
            </a:extLst>
          </p:cNvPr>
          <p:cNvSpPr>
            <a:spLocks noGrp="1"/>
          </p:cNvSpPr>
          <p:nvPr>
            <p:ph type="title"/>
          </p:nvPr>
        </p:nvSpPr>
        <p:spPr>
          <a:xfrm>
            <a:off x="442170" y="856180"/>
            <a:ext cx="3420438" cy="1128068"/>
          </a:xfrm>
        </p:spPr>
        <p:txBody>
          <a:bodyPr anchor="ctr">
            <a:normAutofit/>
          </a:bodyPr>
          <a:lstStyle/>
          <a:p>
            <a:r>
              <a:rPr lang="en-AU" sz="3500"/>
              <a:t>Year 10 Home Group Teachers</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C2E720-957D-B030-5BB5-66D6B6DA9A2A}"/>
              </a:ext>
            </a:extLst>
          </p:cNvPr>
          <p:cNvSpPr>
            <a:spLocks noGrp="1"/>
          </p:cNvSpPr>
          <p:nvPr>
            <p:ph idx="1"/>
          </p:nvPr>
        </p:nvSpPr>
        <p:spPr>
          <a:xfrm>
            <a:off x="119505" y="2330505"/>
            <a:ext cx="3925868" cy="3979585"/>
          </a:xfrm>
        </p:spPr>
        <p:txBody>
          <a:bodyPr anchor="ctr">
            <a:normAutofit/>
          </a:bodyPr>
          <a:lstStyle/>
          <a:p>
            <a:r>
              <a:rPr lang="en-AU" sz="1600" dirty="0"/>
              <a:t>Amanda </a:t>
            </a:r>
            <a:r>
              <a:rPr lang="en-AU" sz="1600" dirty="0" err="1"/>
              <a:t>Mangelsen</a:t>
            </a:r>
            <a:r>
              <a:rPr lang="en-AU" sz="1600" dirty="0"/>
              <a:t> </a:t>
            </a:r>
            <a:r>
              <a:rPr lang="en-AU" sz="1600" dirty="0">
                <a:hlinkClick r:id="rId2"/>
              </a:rPr>
              <a:t>amanda.mangelsen262@schools.sa.edu.au</a:t>
            </a:r>
            <a:r>
              <a:rPr lang="en-AU" sz="1600" dirty="0"/>
              <a:t> </a:t>
            </a:r>
          </a:p>
          <a:p>
            <a:r>
              <a:rPr lang="en-AU" sz="1600" dirty="0"/>
              <a:t>Tyrone Stapleton </a:t>
            </a:r>
            <a:r>
              <a:rPr lang="en-AU" sz="1600" dirty="0">
                <a:hlinkClick r:id="rId3"/>
              </a:rPr>
              <a:t>tyrone.stapleton813@schools.sa.edu.au</a:t>
            </a:r>
            <a:r>
              <a:rPr lang="en-AU" sz="1600" dirty="0"/>
              <a:t> </a:t>
            </a:r>
          </a:p>
          <a:p>
            <a:r>
              <a:rPr lang="en-AU" sz="1600" dirty="0"/>
              <a:t>Supported by Career Strategy Leader Nadia Sears – </a:t>
            </a:r>
            <a:r>
              <a:rPr lang="en-AU" sz="1600" dirty="0">
                <a:hlinkClick r:id="rId4"/>
              </a:rPr>
              <a:t>nadia.sears738@schools.sa.edu.au</a:t>
            </a:r>
            <a:r>
              <a:rPr lang="en-AU" sz="1600" dirty="0"/>
              <a:t> </a:t>
            </a:r>
          </a:p>
          <a:p>
            <a:endParaRPr lang="en-AU" sz="1600" dirty="0"/>
          </a:p>
          <a:p>
            <a:pPr marL="0" indent="0">
              <a:buNone/>
            </a:pPr>
            <a:r>
              <a:rPr lang="en-AU" sz="1600" dirty="0"/>
              <a:t>Bookings available with these teachers Monday 5</a:t>
            </a:r>
            <a:r>
              <a:rPr lang="en-AU" sz="1600" baseline="30000" dirty="0"/>
              <a:t>th</a:t>
            </a:r>
            <a:r>
              <a:rPr lang="en-AU" sz="1600" dirty="0"/>
              <a:t> &amp; Tuesday 6</a:t>
            </a:r>
            <a:r>
              <a:rPr lang="en-AU" sz="1600" baseline="30000" dirty="0"/>
              <a:t>th</a:t>
            </a:r>
            <a:r>
              <a:rPr lang="en-AU" sz="1600" dirty="0"/>
              <a:t> August from 4-8pm.  Book online through Sentral Parent Portal open week 1</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ys to Select the Best Teachers for Your School">
            <a:extLst>
              <a:ext uri="{FF2B5EF4-FFF2-40B4-BE49-F238E27FC236}">
                <a16:creationId xmlns:a16="http://schemas.microsoft.com/office/drawing/2014/main" id="{A96BE9A8-A8F6-3DEB-3CF7-85D3FEE2D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232" r="15421"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98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73357C59C9434182070081C4738C7C" ma:contentTypeVersion="8" ma:contentTypeDescription="Create a new document." ma:contentTypeScope="" ma:versionID="0aa1466b0b74b7c494cba9d3484a4a80">
  <xsd:schema xmlns:xsd="http://www.w3.org/2001/XMLSchema" xmlns:xs="http://www.w3.org/2001/XMLSchema" xmlns:p="http://schemas.microsoft.com/office/2006/metadata/properties" xmlns:ns3="00493a31-67cc-4b26-b9f8-af8129f33aa5" targetNamespace="http://schemas.microsoft.com/office/2006/metadata/properties" ma:root="true" ma:fieldsID="ac514d1fdf46b87c2815736bd976a11d" ns3:_="">
    <xsd:import namespace="00493a31-67cc-4b26-b9f8-af8129f33a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93a31-67cc-4b26-b9f8-af8129f33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CB029ECD6D85427BAD5E1D35DE4A29A4" version="1.0.0">
  <systemFields>
    <field name="Objective-Id">
      <value order="0">A748551</value>
    </field>
    <field name="Objective-Title">
      <value order="0">Welcome to SACE_A Parents Guide</value>
    </field>
    <field name="Objective-Description">
      <value order="0"/>
    </field>
    <field name="Objective-CreationStamp">
      <value order="0">2018-08-03T07:15:11Z</value>
    </field>
    <field name="Objective-IsApproved">
      <value order="0">false</value>
    </field>
    <field name="Objective-IsPublished">
      <value order="0">true</value>
    </field>
    <field name="Objective-DatePublished">
      <value order="0">2018-08-03T07:32:17Z</value>
    </field>
    <field name="Objective-ModificationStamp">
      <value order="0">2018-08-03T07:32:17Z</value>
    </field>
    <field name="Objective-Owner">
      <value order="0">April Hill</value>
    </field>
    <field name="Objective-Path">
      <value order="0">Objective Global Folder:Publication:Production:Communications &amp; Marketing:2018 Marketing Initiatives:Toolkit</value>
    </field>
    <field name="Objective-Parent">
      <value order="0">Toolkit</value>
    </field>
    <field name="Objective-State">
      <value order="0">Published</value>
    </field>
    <field name="Objective-VersionId">
      <value order="0">vA1313555</value>
    </field>
    <field name="Objective-Version">
      <value order="0">1.0</value>
    </field>
    <field name="Objective-VersionNumber">
      <value order="0">1</value>
    </field>
    <field name="Objective-VersionComment">
      <value order="0"/>
    </field>
    <field name="Objective-FileNumber">
      <value order="0">qA16329</value>
    </field>
    <field name="Objective-Classification">
      <value order="0"/>
    </field>
    <field name="Objective-Caveats">
      <value order="0"/>
    </field>
  </systemFields>
  <catalogues/>
</meta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7A8984-8446-486C-AA89-665B59D7BF06}">
  <ds:schemaRefs>
    <ds:schemaRef ds:uri="http://schemas.microsoft.com/sharepoint/v3/contenttype/forms"/>
  </ds:schemaRefs>
</ds:datastoreItem>
</file>

<file path=customXml/itemProps2.xml><?xml version="1.0" encoding="utf-8"?>
<ds:datastoreItem xmlns:ds="http://schemas.openxmlformats.org/officeDocument/2006/customXml" ds:itemID="{2DA1DA36-11ED-4EBD-B489-DDC134F01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93a31-67cc-4b26-b9f8-af8129f3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4.xml><?xml version="1.0" encoding="utf-8"?>
<ds:datastoreItem xmlns:ds="http://schemas.openxmlformats.org/officeDocument/2006/customXml" ds:itemID="{C32D8E62-55C5-455E-BB3D-344C2F6CDDFE}">
  <ds:schemaRef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0493a31-67cc-4b26-b9f8-af8129f33a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4993</TotalTime>
  <Words>3024</Words>
  <Application>Microsoft Office PowerPoint</Application>
  <PresentationFormat>On-screen Show (4:3)</PresentationFormat>
  <Paragraphs>298</Paragraphs>
  <Slides>33</Slides>
  <Notes>17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museo-sans</vt:lpstr>
      <vt:lpstr>Aptos</vt:lpstr>
      <vt:lpstr>Arial</vt:lpstr>
      <vt:lpstr>Calibri</vt:lpstr>
      <vt:lpstr>Calibri Light</vt:lpstr>
      <vt:lpstr>Roboto</vt:lpstr>
      <vt:lpstr>Office Theme</vt:lpstr>
      <vt:lpstr>Senior School Subject Selection 2025</vt:lpstr>
      <vt:lpstr>Course Counselling Process 2024</vt:lpstr>
      <vt:lpstr>PowerPoint Presentation</vt:lpstr>
      <vt:lpstr>PowerPoint Presentation</vt:lpstr>
      <vt:lpstr>PowerPoint Presentation</vt:lpstr>
      <vt:lpstr>PowerPoint Presentation</vt:lpstr>
      <vt:lpstr>Stage 1 – Year 11 in 2025</vt:lpstr>
      <vt:lpstr>PowerPoint Presentation</vt:lpstr>
      <vt:lpstr>Year 10 Home Group Teachers</vt:lpstr>
      <vt:lpstr>Stage 2 – Year 12 in 2025</vt:lpstr>
      <vt:lpstr>PowerPoint Presentation</vt:lpstr>
      <vt:lpstr>Year 11/12 Home Group Teachers</vt:lpstr>
      <vt:lpstr>Web Preferencing</vt:lpstr>
      <vt:lpstr>Web Preferencing</vt:lpstr>
      <vt:lpstr>Web Preferencing</vt:lpstr>
      <vt:lpstr>PowerPoint Presentation</vt:lpstr>
      <vt:lpstr>That’s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Rechner, Thomas (Naracoorte High School)</cp:lastModifiedBy>
  <cp:revision>198</cp:revision>
  <cp:lastPrinted>2018-07-31T04:31:29Z</cp:lastPrinted>
  <dcterms:created xsi:type="dcterms:W3CDTF">2018-01-23T06:03:53Z</dcterms:created>
  <dcterms:modified xsi:type="dcterms:W3CDTF">2024-07-28T22:08:58Z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A748551</vt:lpwstr>
  </property>
  <property fmtid="{D5CDD505-2E9C-101B-9397-08002B2CF9AE}" pid="4" name="Objective-Title">
    <vt:lpwstr>Welcome to SACE_A Parents Guide</vt:lpwstr>
  </property>
  <property fmtid="{D5CDD505-2E9C-101B-9397-08002B2CF9AE}" pid="5" name="Objective-Description">
    <vt:lpwstr/>
  </property>
  <property fmtid="{D5CDD505-2E9C-101B-9397-08002B2CF9AE}" pid="6" name="Objective-CreationStamp">
    <vt:filetime>2018-08-03T07:32:17Z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2018-08-03T07:32:17Z</vt:filetime>
  </property>
  <property fmtid="{D5CDD505-2E9C-101B-9397-08002B2CF9AE}" pid="10" name="Objective-ModificationStamp">
    <vt:filetime>2018-08-03T07:32:29Z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Marketing:2018 Marketing Initiatives:Toolkit:</vt:lpwstr>
  </property>
  <property fmtid="{D5CDD505-2E9C-101B-9397-08002B2CF9AE}" pid="13" name="Objective-Parent">
    <vt:lpwstr>Toolkit</vt:lpwstr>
  </property>
  <property fmtid="{D5CDD505-2E9C-101B-9397-08002B2CF9AE}" pid="14" name="Objective-State">
    <vt:lpwstr>Published</vt:lpwstr>
  </property>
  <property fmtid="{D5CDD505-2E9C-101B-9397-08002B2CF9AE}" pid="15" name="Objective-VersionId">
    <vt:lpwstr>vA1313555</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Comment">
    <vt:lpwstr/>
  </property>
  <property fmtid="{D5CDD505-2E9C-101B-9397-08002B2CF9AE}" pid="23" name="ContentTypeId">
    <vt:lpwstr>0x010100FF73357C59C9434182070081C4738C7C</vt:lpwstr>
  </property>
</Properties>
</file>